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2.xml"/><Relationship Id="rId3" Type="http://schemas.openxmlformats.org/officeDocument/2006/relationships/presProps" Target="presProps2.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e753137e7b22fad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7e753137e7b22fad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4.png"/><Relationship Id="rId4" Type="http://schemas.openxmlformats.org/officeDocument/2006/relationships/image" Target="../media/image13.png"/></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17.png"/></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7.png"/><Relationship Id="rId4" Type="http://schemas.openxmlformats.org/officeDocument/2006/relationships/image" Target="../media/image13.png"/></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0.png"/></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68" name="Shape 68"/>
        <p:cNvGrpSpPr/>
        <p:nvPr/>
      </p:nvGrpSpPr>
      <p:grpSpPr>
        <a:xfrm>
          <a:off x="0" y="0"/>
          <a:ext cx="0" cy="0"/>
          <a:chOff x="0" y="0"/>
          <a:chExt cx="0" cy="0"/>
        </a:xfrm>
      </p:grpSpPr>
      <p:sp>
        <p:nvSpPr>
          <p:cNvPr id="69" name="Google Shape;69;p1"/>
          <p:cNvSpPr/>
          <p:nvPr/>
        </p:nvSpPr>
        <p:spPr>
          <a:xfrm>
            <a:off x="731376" y="89609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grpSp>
        <p:nvGrpSpPr>
          <p:cNvPr id="70" name="Google Shape;70;p1"/>
          <p:cNvGrpSpPr/>
          <p:nvPr/>
        </p:nvGrpSpPr>
        <p:grpSpPr>
          <a:xfrm>
            <a:off x="3236600" y="3262257"/>
            <a:ext cx="11814900" cy="3669639"/>
            <a:chOff x="3236600" y="3262257"/>
            <a:chExt cx="11814900" cy="3669639"/>
          </a:xfrm>
        </p:grpSpPr>
        <p:sp>
          <p:nvSpPr>
            <p:cNvPr id="71" name="Google Shape;71;p1"/>
            <p:cNvSpPr txBox="1"/>
            <p:nvPr/>
          </p:nvSpPr>
          <p:spPr>
            <a:xfrm>
              <a:off x="4687499" y="3266496"/>
              <a:ext cx="5053500" cy="366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7000" u="none" cap="none" strike="noStrike">
                  <a:solidFill>
                    <a:srgbClr val="FFFFFF"/>
                  </a:solidFill>
                  <a:latin typeface="Anton"/>
                  <a:ea typeface="Anton"/>
                  <a:cs typeface="Anton"/>
                  <a:sym typeface="Anton"/>
                </a:rPr>
                <a:t>EDUCA</a:t>
              </a:r>
              <a:endParaRPr/>
            </a:p>
          </p:txBody>
        </p:sp>
        <p:sp>
          <p:nvSpPr>
            <p:cNvPr id="72" name="Google Shape;72;p1"/>
            <p:cNvSpPr txBox="1"/>
            <p:nvPr/>
          </p:nvSpPr>
          <p:spPr>
            <a:xfrm>
              <a:off x="3236600" y="6112248"/>
              <a:ext cx="11814900" cy="673500"/>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1" i="0" lang="en-US" sz="4500" u="none" cap="none" strike="noStrike">
                  <a:solidFill>
                    <a:srgbClr val="F8F8F8"/>
                  </a:solidFill>
                  <a:latin typeface="Source Sans Pro"/>
                  <a:ea typeface="Source Sans Pro"/>
                  <a:cs typeface="Source Sans Pro"/>
                  <a:sym typeface="Source Sans Pro"/>
                </a:rPr>
                <a:t>PLATAFORMA DE CURSOS ONLINE</a:t>
              </a:r>
              <a:endParaRPr/>
            </a:p>
          </p:txBody>
        </p:sp>
        <p:sp>
          <p:nvSpPr>
            <p:cNvPr id="73" name="Google Shape;73;p1"/>
            <p:cNvSpPr txBox="1"/>
            <p:nvPr/>
          </p:nvSpPr>
          <p:spPr>
            <a:xfrm>
              <a:off x="9740963" y="3262257"/>
              <a:ext cx="3859500" cy="366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7000" u="none" cap="none" strike="noStrike">
                  <a:solidFill>
                    <a:srgbClr val="65D1FF"/>
                  </a:solidFill>
                  <a:latin typeface="Anton"/>
                  <a:ea typeface="Anton"/>
                  <a:cs typeface="Anton"/>
                  <a:sym typeface="Anton"/>
                </a:rPr>
                <a:t>TECH</a:t>
              </a:r>
              <a:endParaRPr/>
            </a:p>
          </p:txBody>
        </p:sp>
      </p:grpSp>
      <p:sp>
        <p:nvSpPr>
          <p:cNvPr id="74" name="Google Shape;74;p1"/>
          <p:cNvSpPr/>
          <p:nvPr/>
        </p:nvSpPr>
        <p:spPr>
          <a:xfrm>
            <a:off x="16961976" y="89609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sp>
        <p:nvSpPr>
          <p:cNvPr id="75" name="Google Shape;75;p1"/>
          <p:cNvSpPr/>
          <p:nvPr/>
        </p:nvSpPr>
        <p:spPr>
          <a:xfrm>
            <a:off x="16961976" y="7313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sp>
        <p:nvSpPr>
          <p:cNvPr id="76" name="Google Shape;76;p1"/>
          <p:cNvSpPr/>
          <p:nvPr/>
        </p:nvSpPr>
        <p:spPr>
          <a:xfrm>
            <a:off x="731376" y="7313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0905" y="9221711"/>
            <a:ext cx="1011739" cy="423614"/>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05</a:t>
            </a:r>
          </a:p>
        </p:txBody>
      </p:sp>
      <p:sp>
        <p:nvSpPr>
          <p:cNvPr name="TextBox 3" id="3"/>
          <p:cNvSpPr txBox="true"/>
          <p:nvPr/>
        </p:nvSpPr>
        <p:spPr>
          <a:xfrm rot="0">
            <a:off x="14000" y="903923"/>
            <a:ext cx="2717289" cy="325755"/>
          </a:xfrm>
          <a:prstGeom prst="rect">
            <a:avLst/>
          </a:prstGeom>
        </p:spPr>
        <p:txBody>
          <a:bodyPr anchor="t" rtlCol="false" tIns="0" lIns="0" bIns="0" rIns="0">
            <a:spAutoFit/>
          </a:bodyPr>
          <a:lstStyle/>
          <a:p>
            <a:pPr algn="ctr">
              <a:lnSpc>
                <a:spcPts val="2520"/>
              </a:lnSpc>
              <a:spcBef>
                <a:spcPct val="0"/>
              </a:spcBef>
            </a:pPr>
            <a:r>
              <a:rPr lang="en-US" sz="1800">
                <a:solidFill>
                  <a:srgbClr val="545454"/>
                </a:solidFill>
                <a:latin typeface="Arimo Bold"/>
              </a:rPr>
              <a:t>EducaTech</a:t>
            </a:r>
          </a:p>
        </p:txBody>
      </p:sp>
      <p:sp>
        <p:nvSpPr>
          <p:cNvPr name="Freeform 4" id="4"/>
          <p:cNvSpPr/>
          <p:nvPr/>
        </p:nvSpPr>
        <p:spPr>
          <a:xfrm flipH="false" flipV="false" rot="0">
            <a:off x="542496" y="28173"/>
            <a:ext cx="17203007" cy="10258827"/>
          </a:xfrm>
          <a:custGeom>
            <a:avLst/>
            <a:gdLst/>
            <a:ahLst/>
            <a:cxnLst/>
            <a:rect r="r" b="b" t="t" l="l"/>
            <a:pathLst>
              <a:path h="10258827" w="17203007">
                <a:moveTo>
                  <a:pt x="0" y="0"/>
                </a:moveTo>
                <a:lnTo>
                  <a:pt x="17203008" y="0"/>
                </a:lnTo>
                <a:lnTo>
                  <a:pt x="17203008" y="10258827"/>
                </a:lnTo>
                <a:lnTo>
                  <a:pt x="0" y="10258827"/>
                </a:lnTo>
                <a:lnTo>
                  <a:pt x="0" y="0"/>
                </a:lnTo>
                <a:close/>
              </a:path>
            </a:pathLst>
          </a:custGeom>
          <a:blipFill>
            <a:blip r:embed="rId2"/>
            <a:stretch>
              <a:fillRect l="-16843" t="0" r="-18541" b="-5257"/>
            </a:stretch>
          </a:blipFill>
        </p:spPr>
      </p:sp>
    </p:spTree>
  </p:cSld>
  <p:clrMapOvr>
    <a:masterClrMapping/>
  </p:clrMapOvr>
  <p:transition spd="fast">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233" name="Shape 233"/>
        <p:cNvGrpSpPr/>
        <p:nvPr/>
      </p:nvGrpSpPr>
      <p:grpSpPr>
        <a:xfrm>
          <a:off x="0" y="0"/>
          <a:ext cx="0" cy="0"/>
          <a:chOff x="0" y="0"/>
          <a:chExt cx="0" cy="0"/>
        </a:xfrm>
      </p:grpSpPr>
      <p:sp>
        <p:nvSpPr>
          <p:cNvPr id="234" name="Google Shape;234;p9"/>
          <p:cNvSpPr/>
          <p:nvPr/>
        </p:nvSpPr>
        <p:spPr>
          <a:xfrm>
            <a:off x="5807230" y="1968500"/>
            <a:ext cx="12145060" cy="7879108"/>
          </a:xfrm>
          <a:custGeom>
            <a:rect b="b" l="l" r="r" t="t"/>
            <a:pathLst>
              <a:path extrusionOk="0" h="7879108" w="12145060">
                <a:moveTo>
                  <a:pt x="0" y="0"/>
                </a:moveTo>
                <a:lnTo>
                  <a:pt x="12145060" y="0"/>
                </a:lnTo>
                <a:lnTo>
                  <a:pt x="12145060" y="7879108"/>
                </a:lnTo>
                <a:lnTo>
                  <a:pt x="0" y="7879108"/>
                </a:lnTo>
                <a:lnTo>
                  <a:pt x="0" y="0"/>
                </a:lnTo>
                <a:close/>
              </a:path>
            </a:pathLst>
          </a:custGeom>
          <a:blipFill rotWithShape="1">
            <a:blip r:embed="rId2">
              <a:alphaModFix/>
            </a:blip>
            <a:stretch>
              <a:fillRect b="0" l="0" r="0" t="0"/>
            </a:stretch>
          </a:blipFill>
          <a:ln>
            <a:noFill/>
          </a:ln>
        </p:spPr>
      </p:sp>
      <p:grpSp>
        <p:nvGrpSpPr>
          <p:cNvPr id="235" name="Google Shape;235;p9"/>
          <p:cNvGrpSpPr/>
          <p:nvPr/>
        </p:nvGrpSpPr>
        <p:grpSpPr>
          <a:xfrm>
            <a:off x="6754096" y="2029708"/>
            <a:ext cx="10247324" cy="6395878"/>
            <a:chOff x="0" y="-76200"/>
            <a:chExt cx="2698866" cy="1684500"/>
          </a:xfrm>
        </p:grpSpPr>
        <p:sp>
          <p:nvSpPr>
            <p:cNvPr id="236" name="Google Shape;236;p9"/>
            <p:cNvSpPr/>
            <p:nvPr/>
          </p:nvSpPr>
          <p:spPr>
            <a:xfrm>
              <a:off x="0" y="0"/>
              <a:ext cx="2698866" cy="1608170"/>
            </a:xfrm>
            <a:custGeom>
              <a:rect b="b" l="l" r="r" t="t"/>
              <a:pathLst>
                <a:path extrusionOk="0" h="1608170" w="2698866">
                  <a:moveTo>
                    <a:pt x="0" y="0"/>
                  </a:moveTo>
                  <a:lnTo>
                    <a:pt x="2698866" y="0"/>
                  </a:lnTo>
                  <a:lnTo>
                    <a:pt x="2698866" y="1608170"/>
                  </a:lnTo>
                  <a:lnTo>
                    <a:pt x="0" y="1608170"/>
                  </a:lnTo>
                  <a:close/>
                </a:path>
              </a:pathLst>
            </a:custGeom>
            <a:solidFill>
              <a:srgbClr val="FFFFFF"/>
            </a:solidFill>
            <a:ln>
              <a:noFill/>
            </a:ln>
          </p:spPr>
        </p:sp>
        <p:sp>
          <p:nvSpPr>
            <p:cNvPr id="237" name="Google Shape;237;p9"/>
            <p:cNvSpPr txBox="1"/>
            <p:nvPr/>
          </p:nvSpPr>
          <p:spPr>
            <a:xfrm>
              <a:off x="0" y="-76200"/>
              <a:ext cx="2698800" cy="16845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9"/>
          <p:cNvSpPr/>
          <p:nvPr/>
        </p:nvSpPr>
        <p:spPr>
          <a:xfrm>
            <a:off x="6763621" y="2319032"/>
            <a:ext cx="10247257" cy="4686995"/>
          </a:xfrm>
          <a:custGeom>
            <a:rect b="b" l="l" r="r" t="t"/>
            <a:pathLst>
              <a:path extrusionOk="0" h="4686995" w="10247257">
                <a:moveTo>
                  <a:pt x="0" y="0"/>
                </a:moveTo>
                <a:lnTo>
                  <a:pt x="10247257" y="0"/>
                </a:lnTo>
                <a:lnTo>
                  <a:pt x="10247257" y="4686995"/>
                </a:lnTo>
                <a:lnTo>
                  <a:pt x="0" y="4686995"/>
                </a:lnTo>
                <a:lnTo>
                  <a:pt x="0" y="0"/>
                </a:lnTo>
                <a:close/>
              </a:path>
            </a:pathLst>
          </a:custGeom>
          <a:blipFill rotWithShape="1">
            <a:blip r:embed="rId3">
              <a:alphaModFix/>
            </a:blip>
            <a:stretch>
              <a:fillRect b="-1669" l="0" r="0" t="0"/>
            </a:stretch>
          </a:blipFill>
          <a:ln>
            <a:noFill/>
          </a:ln>
        </p:spPr>
      </p:sp>
      <p:sp>
        <p:nvSpPr>
          <p:cNvPr id="239" name="Google Shape;239;p9"/>
          <p:cNvSpPr txBox="1"/>
          <p:nvPr/>
        </p:nvSpPr>
        <p:spPr>
          <a:xfrm>
            <a:off x="1028700" y="1168400"/>
            <a:ext cx="48222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Painel do Aluno</a:t>
            </a:r>
            <a:endParaRPr/>
          </a:p>
        </p:txBody>
      </p:sp>
      <p:sp>
        <p:nvSpPr>
          <p:cNvPr id="240" name="Google Shape;240;p9"/>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09</a:t>
            </a:r>
            <a:endParaRPr/>
          </a:p>
        </p:txBody>
      </p:sp>
      <p:grpSp>
        <p:nvGrpSpPr>
          <p:cNvPr id="241" name="Google Shape;241;p9"/>
          <p:cNvGrpSpPr/>
          <p:nvPr/>
        </p:nvGrpSpPr>
        <p:grpSpPr>
          <a:xfrm>
            <a:off x="1533731" y="3997300"/>
            <a:ext cx="3812112" cy="2749486"/>
            <a:chOff x="0" y="0"/>
            <a:chExt cx="5082816" cy="3665981"/>
          </a:xfrm>
        </p:grpSpPr>
        <p:sp>
          <p:nvSpPr>
            <p:cNvPr id="242" name="Google Shape;242;p9"/>
            <p:cNvSpPr/>
            <p:nvPr/>
          </p:nvSpPr>
          <p:spPr>
            <a:xfrm flipH="1">
              <a:off x="0" y="0"/>
              <a:ext cx="5082816" cy="3665981"/>
            </a:xfrm>
            <a:custGeom>
              <a:rect b="b" l="l" r="r" t="t"/>
              <a:pathLst>
                <a:path extrusionOk="0" h="3665981" w="5082816">
                  <a:moveTo>
                    <a:pt x="5082816" y="0"/>
                  </a:moveTo>
                  <a:lnTo>
                    <a:pt x="0" y="0"/>
                  </a:lnTo>
                  <a:lnTo>
                    <a:pt x="0" y="3665981"/>
                  </a:lnTo>
                  <a:lnTo>
                    <a:pt x="5082816" y="3665981"/>
                  </a:lnTo>
                  <a:lnTo>
                    <a:pt x="5082816" y="0"/>
                  </a:lnTo>
                  <a:close/>
                </a:path>
              </a:pathLst>
            </a:custGeom>
            <a:blipFill rotWithShape="1">
              <a:blip r:embed="rId4">
                <a:alphaModFix/>
              </a:blip>
              <a:stretch>
                <a:fillRect b="0" l="0" r="0" t="0"/>
              </a:stretch>
            </a:blipFill>
            <a:ln>
              <a:noFill/>
            </a:ln>
          </p:spPr>
        </p:sp>
        <p:grpSp>
          <p:nvGrpSpPr>
            <p:cNvPr id="243" name="Google Shape;243;p9"/>
            <p:cNvGrpSpPr/>
            <p:nvPr/>
          </p:nvGrpSpPr>
          <p:grpSpPr>
            <a:xfrm>
              <a:off x="289870" y="31256"/>
              <a:ext cx="2155779" cy="2467803"/>
              <a:chOff x="0" y="-76200"/>
              <a:chExt cx="225930" cy="258628"/>
            </a:xfrm>
          </p:grpSpPr>
          <p:sp>
            <p:nvSpPr>
              <p:cNvPr id="244" name="Google Shape;244;p9"/>
              <p:cNvSpPr/>
              <p:nvPr/>
            </p:nvSpPr>
            <p:spPr>
              <a:xfrm>
                <a:off x="0" y="0"/>
                <a:ext cx="225930" cy="182428"/>
              </a:xfrm>
              <a:custGeom>
                <a:rect b="b" l="l" r="r" t="t"/>
                <a:pathLst>
                  <a:path extrusionOk="0" h="182428" w="225930">
                    <a:moveTo>
                      <a:pt x="90250" y="0"/>
                    </a:moveTo>
                    <a:lnTo>
                      <a:pt x="135680" y="0"/>
                    </a:lnTo>
                    <a:cubicBezTo>
                      <a:pt x="159616" y="0"/>
                      <a:pt x="182571" y="9508"/>
                      <a:pt x="199496" y="26434"/>
                    </a:cubicBezTo>
                    <a:cubicBezTo>
                      <a:pt x="216422" y="43359"/>
                      <a:pt x="225930" y="66314"/>
                      <a:pt x="225930" y="90250"/>
                    </a:cubicBezTo>
                    <a:lnTo>
                      <a:pt x="225930" y="92178"/>
                    </a:lnTo>
                    <a:cubicBezTo>
                      <a:pt x="225930" y="116114"/>
                      <a:pt x="216422" y="139070"/>
                      <a:pt x="199496" y="155995"/>
                    </a:cubicBezTo>
                    <a:cubicBezTo>
                      <a:pt x="182571" y="172920"/>
                      <a:pt x="159616" y="182428"/>
                      <a:pt x="135680" y="182428"/>
                    </a:cubicBezTo>
                    <a:lnTo>
                      <a:pt x="90250" y="182428"/>
                    </a:lnTo>
                    <a:cubicBezTo>
                      <a:pt x="66314" y="182428"/>
                      <a:pt x="43359" y="172920"/>
                      <a:pt x="26434" y="155995"/>
                    </a:cubicBezTo>
                    <a:cubicBezTo>
                      <a:pt x="9508" y="139070"/>
                      <a:pt x="0" y="116114"/>
                      <a:pt x="0" y="92178"/>
                    </a:cubicBezTo>
                    <a:lnTo>
                      <a:pt x="0" y="90250"/>
                    </a:lnTo>
                    <a:cubicBezTo>
                      <a:pt x="0" y="66314"/>
                      <a:pt x="9508" y="43359"/>
                      <a:pt x="26434" y="26434"/>
                    </a:cubicBezTo>
                    <a:cubicBezTo>
                      <a:pt x="43359" y="9508"/>
                      <a:pt x="66314" y="0"/>
                      <a:pt x="90250" y="0"/>
                    </a:cubicBezTo>
                    <a:close/>
                  </a:path>
                </a:pathLst>
              </a:custGeom>
              <a:solidFill>
                <a:srgbClr val="65D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txBox="1"/>
              <p:nvPr/>
            </p:nvSpPr>
            <p:spPr>
              <a:xfrm>
                <a:off x="0" y="-76200"/>
                <a:ext cx="225900" cy="258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46" name="Google Shape;246;p9"/>
            <p:cNvCxnSpPr/>
            <p:nvPr/>
          </p:nvCxnSpPr>
          <p:spPr>
            <a:xfrm>
              <a:off x="671455" y="3060965"/>
              <a:ext cx="1392600" cy="0"/>
            </a:xfrm>
            <a:prstGeom prst="straightConnector1">
              <a:avLst/>
            </a:prstGeom>
            <a:noFill/>
            <a:ln cap="flat" cmpd="sng" w="47850">
              <a:solidFill>
                <a:srgbClr val="65D1FF"/>
              </a:solidFill>
              <a:prstDash val="solid"/>
              <a:round/>
              <a:headEnd len="sm" w="sm" type="none"/>
              <a:tailEnd len="sm" w="sm" type="none"/>
            </a:ln>
          </p:spPr>
        </p:cxnSp>
        <p:cxnSp>
          <p:nvCxnSpPr>
            <p:cNvPr id="247" name="Google Shape;247;p9"/>
            <p:cNvCxnSpPr/>
            <p:nvPr/>
          </p:nvCxnSpPr>
          <p:spPr>
            <a:xfrm>
              <a:off x="671455" y="3306008"/>
              <a:ext cx="1392600" cy="0"/>
            </a:xfrm>
            <a:prstGeom prst="straightConnector1">
              <a:avLst/>
            </a:prstGeom>
            <a:noFill/>
            <a:ln cap="flat" cmpd="sng" w="47850">
              <a:solidFill>
                <a:srgbClr val="65D1FF"/>
              </a:solidFill>
              <a:prstDash val="solid"/>
              <a:round/>
              <a:headEnd len="sm" w="sm" type="none"/>
              <a:tailEnd len="sm" w="sm" type="none"/>
            </a:ln>
          </p:spPr>
        </p:cxnSp>
        <p:grpSp>
          <p:nvGrpSpPr>
            <p:cNvPr id="248" name="Google Shape;248;p9"/>
            <p:cNvGrpSpPr/>
            <p:nvPr/>
          </p:nvGrpSpPr>
          <p:grpSpPr>
            <a:xfrm>
              <a:off x="2637156" y="37001"/>
              <a:ext cx="2155779" cy="2467803"/>
              <a:chOff x="0" y="-76200"/>
              <a:chExt cx="225930" cy="258628"/>
            </a:xfrm>
          </p:grpSpPr>
          <p:sp>
            <p:nvSpPr>
              <p:cNvPr id="249" name="Google Shape;249;p9"/>
              <p:cNvSpPr/>
              <p:nvPr/>
            </p:nvSpPr>
            <p:spPr>
              <a:xfrm>
                <a:off x="0" y="0"/>
                <a:ext cx="225930" cy="182428"/>
              </a:xfrm>
              <a:custGeom>
                <a:rect b="b" l="l" r="r" t="t"/>
                <a:pathLst>
                  <a:path extrusionOk="0" h="182428" w="225930">
                    <a:moveTo>
                      <a:pt x="90250" y="0"/>
                    </a:moveTo>
                    <a:lnTo>
                      <a:pt x="135680" y="0"/>
                    </a:lnTo>
                    <a:cubicBezTo>
                      <a:pt x="159616" y="0"/>
                      <a:pt x="182571" y="9508"/>
                      <a:pt x="199496" y="26434"/>
                    </a:cubicBezTo>
                    <a:cubicBezTo>
                      <a:pt x="216422" y="43359"/>
                      <a:pt x="225930" y="66314"/>
                      <a:pt x="225930" y="90250"/>
                    </a:cubicBezTo>
                    <a:lnTo>
                      <a:pt x="225930" y="92178"/>
                    </a:lnTo>
                    <a:cubicBezTo>
                      <a:pt x="225930" y="116114"/>
                      <a:pt x="216422" y="139070"/>
                      <a:pt x="199496" y="155995"/>
                    </a:cubicBezTo>
                    <a:cubicBezTo>
                      <a:pt x="182571" y="172920"/>
                      <a:pt x="159616" y="182428"/>
                      <a:pt x="135680" y="182428"/>
                    </a:cubicBezTo>
                    <a:lnTo>
                      <a:pt x="90250" y="182428"/>
                    </a:lnTo>
                    <a:cubicBezTo>
                      <a:pt x="66314" y="182428"/>
                      <a:pt x="43359" y="172920"/>
                      <a:pt x="26434" y="155995"/>
                    </a:cubicBezTo>
                    <a:cubicBezTo>
                      <a:pt x="9508" y="139070"/>
                      <a:pt x="0" y="116114"/>
                      <a:pt x="0" y="92178"/>
                    </a:cubicBezTo>
                    <a:lnTo>
                      <a:pt x="0" y="90250"/>
                    </a:lnTo>
                    <a:cubicBezTo>
                      <a:pt x="0" y="66314"/>
                      <a:pt x="9508" y="43359"/>
                      <a:pt x="26434" y="26434"/>
                    </a:cubicBezTo>
                    <a:cubicBezTo>
                      <a:pt x="43359" y="9508"/>
                      <a:pt x="66314" y="0"/>
                      <a:pt x="90250" y="0"/>
                    </a:cubicBezTo>
                    <a:close/>
                  </a:path>
                </a:pathLst>
              </a:custGeom>
              <a:solidFill>
                <a:srgbClr val="65D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txBox="1"/>
              <p:nvPr/>
            </p:nvSpPr>
            <p:spPr>
              <a:xfrm>
                <a:off x="0" y="-76200"/>
                <a:ext cx="225900" cy="258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51" name="Google Shape;251;p9"/>
            <p:cNvCxnSpPr/>
            <p:nvPr/>
          </p:nvCxnSpPr>
          <p:spPr>
            <a:xfrm>
              <a:off x="3018741" y="3060965"/>
              <a:ext cx="1392600" cy="0"/>
            </a:xfrm>
            <a:prstGeom prst="straightConnector1">
              <a:avLst/>
            </a:prstGeom>
            <a:noFill/>
            <a:ln cap="flat" cmpd="sng" w="47850">
              <a:solidFill>
                <a:srgbClr val="65D1FF"/>
              </a:solidFill>
              <a:prstDash val="solid"/>
              <a:round/>
              <a:headEnd len="sm" w="sm" type="none"/>
              <a:tailEnd len="sm" w="sm" type="none"/>
            </a:ln>
          </p:spPr>
        </p:cxnSp>
        <p:grpSp>
          <p:nvGrpSpPr>
            <p:cNvPr id="252" name="Google Shape;252;p9"/>
            <p:cNvGrpSpPr/>
            <p:nvPr/>
          </p:nvGrpSpPr>
          <p:grpSpPr>
            <a:xfrm>
              <a:off x="543278" y="1991074"/>
              <a:ext cx="1648966" cy="854459"/>
              <a:chOff x="0" y="-76200"/>
              <a:chExt cx="172815" cy="89549"/>
            </a:xfrm>
          </p:grpSpPr>
          <p:sp>
            <p:nvSpPr>
              <p:cNvPr id="253" name="Google Shape;253;p9"/>
              <p:cNvSpPr/>
              <p:nvPr/>
            </p:nvSpPr>
            <p:spPr>
              <a:xfrm>
                <a:off x="0" y="0"/>
                <a:ext cx="172815" cy="13349"/>
              </a:xfrm>
              <a:custGeom>
                <a:rect b="b" l="l" r="r" t="t"/>
                <a:pathLst>
                  <a:path extrusionOk="0" h="13349" w="172815">
                    <a:moveTo>
                      <a:pt x="6674" y="0"/>
                    </a:moveTo>
                    <a:lnTo>
                      <a:pt x="166141" y="0"/>
                    </a:lnTo>
                    <a:cubicBezTo>
                      <a:pt x="167911" y="0"/>
                      <a:pt x="169608" y="703"/>
                      <a:pt x="170860" y="1955"/>
                    </a:cubicBezTo>
                    <a:cubicBezTo>
                      <a:pt x="172112" y="3207"/>
                      <a:pt x="172815" y="4904"/>
                      <a:pt x="172815" y="6674"/>
                    </a:cubicBezTo>
                    <a:lnTo>
                      <a:pt x="172815" y="6674"/>
                    </a:lnTo>
                    <a:cubicBezTo>
                      <a:pt x="172815" y="10361"/>
                      <a:pt x="169827" y="13349"/>
                      <a:pt x="166141" y="13349"/>
                    </a:cubicBezTo>
                    <a:lnTo>
                      <a:pt x="6674" y="13349"/>
                    </a:lnTo>
                    <a:cubicBezTo>
                      <a:pt x="4904" y="13349"/>
                      <a:pt x="3207" y="12646"/>
                      <a:pt x="1955" y="11394"/>
                    </a:cubicBezTo>
                    <a:cubicBezTo>
                      <a:pt x="703" y="10142"/>
                      <a:pt x="0" y="8445"/>
                      <a:pt x="0" y="6674"/>
                    </a:cubicBezTo>
                    <a:lnTo>
                      <a:pt x="0" y="6674"/>
                    </a:lnTo>
                    <a:cubicBezTo>
                      <a:pt x="0" y="4904"/>
                      <a:pt x="703" y="3207"/>
                      <a:pt x="1955" y="1955"/>
                    </a:cubicBezTo>
                    <a:cubicBezTo>
                      <a:pt x="3207" y="703"/>
                      <a:pt x="4904" y="0"/>
                      <a:pt x="6674"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txBox="1"/>
              <p:nvPr/>
            </p:nvSpPr>
            <p:spPr>
              <a:xfrm>
                <a:off x="0" y="-76200"/>
                <a:ext cx="172800" cy="894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5" name="Google Shape;255;p9"/>
            <p:cNvGrpSpPr/>
            <p:nvPr/>
          </p:nvGrpSpPr>
          <p:grpSpPr>
            <a:xfrm>
              <a:off x="2890564" y="1996818"/>
              <a:ext cx="1648966" cy="854459"/>
              <a:chOff x="0" y="-76200"/>
              <a:chExt cx="172815" cy="89549"/>
            </a:xfrm>
          </p:grpSpPr>
          <p:sp>
            <p:nvSpPr>
              <p:cNvPr id="256" name="Google Shape;256;p9"/>
              <p:cNvSpPr/>
              <p:nvPr/>
            </p:nvSpPr>
            <p:spPr>
              <a:xfrm>
                <a:off x="0" y="0"/>
                <a:ext cx="172815" cy="13349"/>
              </a:xfrm>
              <a:custGeom>
                <a:rect b="b" l="l" r="r" t="t"/>
                <a:pathLst>
                  <a:path extrusionOk="0" h="13349" w="172815">
                    <a:moveTo>
                      <a:pt x="6674" y="0"/>
                    </a:moveTo>
                    <a:lnTo>
                      <a:pt x="166141" y="0"/>
                    </a:lnTo>
                    <a:cubicBezTo>
                      <a:pt x="167911" y="0"/>
                      <a:pt x="169608" y="703"/>
                      <a:pt x="170860" y="1955"/>
                    </a:cubicBezTo>
                    <a:cubicBezTo>
                      <a:pt x="172112" y="3207"/>
                      <a:pt x="172815" y="4904"/>
                      <a:pt x="172815" y="6674"/>
                    </a:cubicBezTo>
                    <a:lnTo>
                      <a:pt x="172815" y="6674"/>
                    </a:lnTo>
                    <a:cubicBezTo>
                      <a:pt x="172815" y="10361"/>
                      <a:pt x="169827" y="13349"/>
                      <a:pt x="166141" y="13349"/>
                    </a:cubicBezTo>
                    <a:lnTo>
                      <a:pt x="6674" y="13349"/>
                    </a:lnTo>
                    <a:cubicBezTo>
                      <a:pt x="4904" y="13349"/>
                      <a:pt x="3207" y="12646"/>
                      <a:pt x="1955" y="11394"/>
                    </a:cubicBezTo>
                    <a:cubicBezTo>
                      <a:pt x="703" y="10142"/>
                      <a:pt x="0" y="8445"/>
                      <a:pt x="0" y="6674"/>
                    </a:cubicBezTo>
                    <a:lnTo>
                      <a:pt x="0" y="6674"/>
                    </a:lnTo>
                    <a:cubicBezTo>
                      <a:pt x="0" y="4904"/>
                      <a:pt x="703" y="3207"/>
                      <a:pt x="1955" y="1955"/>
                    </a:cubicBezTo>
                    <a:cubicBezTo>
                      <a:pt x="3207" y="703"/>
                      <a:pt x="4904" y="0"/>
                      <a:pt x="6674"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txBox="1"/>
              <p:nvPr/>
            </p:nvSpPr>
            <p:spPr>
              <a:xfrm>
                <a:off x="0" y="-76200"/>
                <a:ext cx="172800" cy="894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58" name="Google Shape;258;p9"/>
            <p:cNvCxnSpPr/>
            <p:nvPr/>
          </p:nvCxnSpPr>
          <p:spPr>
            <a:xfrm>
              <a:off x="3018741" y="3311753"/>
              <a:ext cx="1392600" cy="0"/>
            </a:xfrm>
            <a:prstGeom prst="straightConnector1">
              <a:avLst/>
            </a:prstGeom>
            <a:noFill/>
            <a:ln cap="flat" cmpd="sng" w="47850">
              <a:solidFill>
                <a:srgbClr val="65D1FF"/>
              </a:solidFill>
              <a:prstDash val="solid"/>
              <a:round/>
              <a:headEnd len="sm" w="sm" type="none"/>
              <a:tailEnd len="sm" w="sm" type="none"/>
            </a:ln>
          </p:spPr>
        </p:cxnSp>
      </p:grpSp>
      <p:grpSp>
        <p:nvGrpSpPr>
          <p:cNvPr id="259" name="Google Shape;259;p9"/>
          <p:cNvGrpSpPr/>
          <p:nvPr/>
        </p:nvGrpSpPr>
        <p:grpSpPr>
          <a:xfrm>
            <a:off x="13086125" y="562051"/>
            <a:ext cx="5109000" cy="1260311"/>
            <a:chOff x="13086125" y="562051"/>
            <a:chExt cx="5109000" cy="1260311"/>
          </a:xfrm>
        </p:grpSpPr>
        <p:sp>
          <p:nvSpPr>
            <p:cNvPr id="260" name="Google Shape;260;p9"/>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261" name="Google Shape;261;p9"/>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262" name="Google Shape;262;p9"/>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0905" y="9221711"/>
            <a:ext cx="1011739" cy="423614"/>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05</a:t>
            </a:r>
          </a:p>
        </p:txBody>
      </p:sp>
      <p:sp>
        <p:nvSpPr>
          <p:cNvPr name="Freeform 3" id="3"/>
          <p:cNvSpPr/>
          <p:nvPr/>
        </p:nvSpPr>
        <p:spPr>
          <a:xfrm flipH="false" flipV="false" rot="0">
            <a:off x="0" y="961124"/>
            <a:ext cx="18288000" cy="8364752"/>
          </a:xfrm>
          <a:custGeom>
            <a:avLst/>
            <a:gdLst/>
            <a:ahLst/>
            <a:cxnLst/>
            <a:rect r="r" b="b" t="t" l="l"/>
            <a:pathLst>
              <a:path h="8364752" w="18288000">
                <a:moveTo>
                  <a:pt x="0" y="0"/>
                </a:moveTo>
                <a:lnTo>
                  <a:pt x="18288000" y="0"/>
                </a:lnTo>
                <a:lnTo>
                  <a:pt x="18288000" y="8364752"/>
                </a:lnTo>
                <a:lnTo>
                  <a:pt x="0" y="8364752"/>
                </a:lnTo>
                <a:lnTo>
                  <a:pt x="0" y="0"/>
                </a:lnTo>
                <a:close/>
              </a:path>
            </a:pathLst>
          </a:custGeom>
          <a:blipFill>
            <a:blip r:embed="rId2"/>
            <a:stretch>
              <a:fillRect l="0" t="0" r="0" b="-1667"/>
            </a:stretch>
          </a:blipFill>
        </p:spPr>
      </p:sp>
    </p:spTree>
  </p:cSld>
  <p:clrMapOvr>
    <a:masterClrMapping/>
  </p:clrMapOvr>
  <p:transition spd="fast">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263" name="Shape 263"/>
        <p:cNvGrpSpPr/>
        <p:nvPr/>
      </p:nvGrpSpPr>
      <p:grpSpPr>
        <a:xfrm>
          <a:off x="0" y="0"/>
          <a:ext cx="0" cy="0"/>
          <a:chOff x="0" y="0"/>
          <a:chExt cx="0" cy="0"/>
        </a:xfrm>
      </p:grpSpPr>
      <p:sp>
        <p:nvSpPr>
          <p:cNvPr id="264" name="Google Shape;264;p10"/>
          <p:cNvSpPr txBox="1"/>
          <p:nvPr/>
        </p:nvSpPr>
        <p:spPr>
          <a:xfrm>
            <a:off x="1028700" y="1168400"/>
            <a:ext cx="42921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Área de ensino</a:t>
            </a:r>
            <a:endParaRPr/>
          </a:p>
        </p:txBody>
      </p:sp>
      <p:sp>
        <p:nvSpPr>
          <p:cNvPr id="265" name="Google Shape;265;p10"/>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10</a:t>
            </a:r>
            <a:endParaRPr/>
          </a:p>
        </p:txBody>
      </p:sp>
      <p:sp>
        <p:nvSpPr>
          <p:cNvPr id="266" name="Google Shape;266;p10"/>
          <p:cNvSpPr/>
          <p:nvPr/>
        </p:nvSpPr>
        <p:spPr>
          <a:xfrm>
            <a:off x="5559580" y="1968500"/>
            <a:ext cx="12145060" cy="7879108"/>
          </a:xfrm>
          <a:custGeom>
            <a:rect b="b" l="l" r="r" t="t"/>
            <a:pathLst>
              <a:path extrusionOk="0" h="7879108" w="12145060">
                <a:moveTo>
                  <a:pt x="0" y="0"/>
                </a:moveTo>
                <a:lnTo>
                  <a:pt x="12145060" y="0"/>
                </a:lnTo>
                <a:lnTo>
                  <a:pt x="12145060" y="7879108"/>
                </a:lnTo>
                <a:lnTo>
                  <a:pt x="0" y="7879108"/>
                </a:lnTo>
                <a:lnTo>
                  <a:pt x="0" y="0"/>
                </a:lnTo>
                <a:close/>
              </a:path>
            </a:pathLst>
          </a:custGeom>
          <a:blipFill rotWithShape="1">
            <a:blip r:embed="rId2">
              <a:alphaModFix/>
            </a:blip>
            <a:stretch>
              <a:fillRect b="0" l="0" r="0" t="0"/>
            </a:stretch>
          </a:blipFill>
          <a:ln>
            <a:noFill/>
          </a:ln>
        </p:spPr>
      </p:sp>
      <p:grpSp>
        <p:nvGrpSpPr>
          <p:cNvPr id="267" name="Google Shape;267;p10"/>
          <p:cNvGrpSpPr/>
          <p:nvPr/>
        </p:nvGrpSpPr>
        <p:grpSpPr>
          <a:xfrm>
            <a:off x="6506446" y="2029708"/>
            <a:ext cx="10247324" cy="6395878"/>
            <a:chOff x="0" y="-76200"/>
            <a:chExt cx="2698866" cy="1684500"/>
          </a:xfrm>
        </p:grpSpPr>
        <p:sp>
          <p:nvSpPr>
            <p:cNvPr id="268" name="Google Shape;268;p10"/>
            <p:cNvSpPr/>
            <p:nvPr/>
          </p:nvSpPr>
          <p:spPr>
            <a:xfrm>
              <a:off x="0" y="0"/>
              <a:ext cx="2698866" cy="1608170"/>
            </a:xfrm>
            <a:custGeom>
              <a:rect b="b" l="l" r="r" t="t"/>
              <a:pathLst>
                <a:path extrusionOk="0" h="1608170" w="2698866">
                  <a:moveTo>
                    <a:pt x="0" y="0"/>
                  </a:moveTo>
                  <a:lnTo>
                    <a:pt x="2698866" y="0"/>
                  </a:lnTo>
                  <a:lnTo>
                    <a:pt x="2698866" y="1608170"/>
                  </a:lnTo>
                  <a:lnTo>
                    <a:pt x="0" y="1608170"/>
                  </a:lnTo>
                  <a:close/>
                </a:path>
              </a:pathLst>
            </a:custGeom>
            <a:solidFill>
              <a:srgbClr val="FFFFFF"/>
            </a:solidFill>
            <a:ln>
              <a:noFill/>
            </a:ln>
          </p:spPr>
        </p:sp>
        <p:sp>
          <p:nvSpPr>
            <p:cNvPr id="269" name="Google Shape;269;p10"/>
            <p:cNvSpPr txBox="1"/>
            <p:nvPr/>
          </p:nvSpPr>
          <p:spPr>
            <a:xfrm>
              <a:off x="0" y="-76200"/>
              <a:ext cx="2698800" cy="16845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0" name="Google Shape;270;p10"/>
          <p:cNvSpPr/>
          <p:nvPr/>
        </p:nvSpPr>
        <p:spPr>
          <a:xfrm>
            <a:off x="6515971" y="2319032"/>
            <a:ext cx="10247257" cy="4686995"/>
          </a:xfrm>
          <a:custGeom>
            <a:rect b="b" l="l" r="r" t="t"/>
            <a:pathLst>
              <a:path extrusionOk="0" h="4686995" w="10247257">
                <a:moveTo>
                  <a:pt x="0" y="0"/>
                </a:moveTo>
                <a:lnTo>
                  <a:pt x="10247257" y="0"/>
                </a:lnTo>
                <a:lnTo>
                  <a:pt x="10247257" y="4686995"/>
                </a:lnTo>
                <a:lnTo>
                  <a:pt x="0" y="4686995"/>
                </a:lnTo>
                <a:lnTo>
                  <a:pt x="0" y="0"/>
                </a:lnTo>
                <a:close/>
              </a:path>
            </a:pathLst>
          </a:custGeom>
          <a:blipFill rotWithShape="1">
            <a:blip r:embed="rId3">
              <a:alphaModFix/>
            </a:blip>
            <a:stretch>
              <a:fillRect b="-839" l="0" r="0" t="-829"/>
            </a:stretch>
          </a:blipFill>
          <a:ln>
            <a:noFill/>
          </a:ln>
        </p:spPr>
      </p:sp>
      <p:grpSp>
        <p:nvGrpSpPr>
          <p:cNvPr id="271" name="Google Shape;271;p10"/>
          <p:cNvGrpSpPr/>
          <p:nvPr/>
        </p:nvGrpSpPr>
        <p:grpSpPr>
          <a:xfrm>
            <a:off x="1281216" y="4006281"/>
            <a:ext cx="3787208" cy="2731523"/>
            <a:chOff x="0" y="0"/>
            <a:chExt cx="5049610" cy="3642031"/>
          </a:xfrm>
        </p:grpSpPr>
        <p:sp>
          <p:nvSpPr>
            <p:cNvPr id="272" name="Google Shape;272;p10"/>
            <p:cNvSpPr/>
            <p:nvPr/>
          </p:nvSpPr>
          <p:spPr>
            <a:xfrm flipH="1">
              <a:off x="0" y="0"/>
              <a:ext cx="5049610" cy="3642031"/>
            </a:xfrm>
            <a:custGeom>
              <a:rect b="b" l="l" r="r" t="t"/>
              <a:pathLst>
                <a:path extrusionOk="0" h="3642031" w="5049610">
                  <a:moveTo>
                    <a:pt x="5049610" y="0"/>
                  </a:moveTo>
                  <a:lnTo>
                    <a:pt x="0" y="0"/>
                  </a:lnTo>
                  <a:lnTo>
                    <a:pt x="0" y="3642031"/>
                  </a:lnTo>
                  <a:lnTo>
                    <a:pt x="5049610" y="3642031"/>
                  </a:lnTo>
                  <a:lnTo>
                    <a:pt x="5049610" y="0"/>
                  </a:lnTo>
                  <a:close/>
                </a:path>
              </a:pathLst>
            </a:custGeom>
            <a:blipFill rotWithShape="1">
              <a:blip r:embed="rId4">
                <a:alphaModFix/>
              </a:blip>
              <a:stretch>
                <a:fillRect b="0" l="0" r="0" t="0"/>
              </a:stretch>
            </a:blipFill>
            <a:ln>
              <a:noFill/>
            </a:ln>
          </p:spPr>
        </p:sp>
        <p:grpSp>
          <p:nvGrpSpPr>
            <p:cNvPr id="273" name="Google Shape;273;p10"/>
            <p:cNvGrpSpPr/>
            <p:nvPr/>
          </p:nvGrpSpPr>
          <p:grpSpPr>
            <a:xfrm>
              <a:off x="383099" y="31057"/>
              <a:ext cx="2642866" cy="2710189"/>
              <a:chOff x="0" y="-76200"/>
              <a:chExt cx="278798" cy="285900"/>
            </a:xfrm>
          </p:grpSpPr>
          <p:sp>
            <p:nvSpPr>
              <p:cNvPr id="274" name="Google Shape;274;p10"/>
              <p:cNvSpPr/>
              <p:nvPr/>
            </p:nvSpPr>
            <p:spPr>
              <a:xfrm>
                <a:off x="0" y="0"/>
                <a:ext cx="278798" cy="209557"/>
              </a:xfrm>
              <a:custGeom>
                <a:rect b="b" l="l" r="r" t="t"/>
                <a:pathLst>
                  <a:path extrusionOk="0" h="209557" w="278798">
                    <a:moveTo>
                      <a:pt x="73136" y="0"/>
                    </a:moveTo>
                    <a:lnTo>
                      <a:pt x="205662" y="0"/>
                    </a:lnTo>
                    <a:cubicBezTo>
                      <a:pt x="246054" y="0"/>
                      <a:pt x="278798" y="32744"/>
                      <a:pt x="278798" y="73136"/>
                    </a:cubicBezTo>
                    <a:lnTo>
                      <a:pt x="278798" y="136421"/>
                    </a:lnTo>
                    <a:cubicBezTo>
                      <a:pt x="278798" y="155818"/>
                      <a:pt x="271093" y="174420"/>
                      <a:pt x="257377" y="188136"/>
                    </a:cubicBezTo>
                    <a:cubicBezTo>
                      <a:pt x="243661" y="201851"/>
                      <a:pt x="225059" y="209557"/>
                      <a:pt x="205662" y="209557"/>
                    </a:cubicBezTo>
                    <a:lnTo>
                      <a:pt x="73136" y="209557"/>
                    </a:lnTo>
                    <a:cubicBezTo>
                      <a:pt x="53739" y="209557"/>
                      <a:pt x="35137" y="201851"/>
                      <a:pt x="21421" y="188136"/>
                    </a:cubicBezTo>
                    <a:cubicBezTo>
                      <a:pt x="7705" y="174420"/>
                      <a:pt x="0" y="155818"/>
                      <a:pt x="0" y="136421"/>
                    </a:cubicBezTo>
                    <a:lnTo>
                      <a:pt x="0" y="73136"/>
                    </a:lnTo>
                    <a:cubicBezTo>
                      <a:pt x="0" y="53739"/>
                      <a:pt x="7705" y="35137"/>
                      <a:pt x="21421" y="21421"/>
                    </a:cubicBezTo>
                    <a:cubicBezTo>
                      <a:pt x="35137" y="7705"/>
                      <a:pt x="53739" y="0"/>
                      <a:pt x="73136" y="0"/>
                    </a:cubicBezTo>
                    <a:close/>
                  </a:path>
                </a:pathLst>
              </a:custGeom>
              <a:solidFill>
                <a:srgbClr val="65D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txBox="1"/>
              <p:nvPr/>
            </p:nvSpPr>
            <p:spPr>
              <a:xfrm>
                <a:off x="0" y="-76200"/>
                <a:ext cx="278700" cy="2859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6" name="Google Shape;276;p10"/>
            <p:cNvGrpSpPr/>
            <p:nvPr/>
          </p:nvGrpSpPr>
          <p:grpSpPr>
            <a:xfrm>
              <a:off x="3251404" y="31057"/>
              <a:ext cx="1539329" cy="3256208"/>
              <a:chOff x="0" y="-76200"/>
              <a:chExt cx="162385" cy="343500"/>
            </a:xfrm>
          </p:grpSpPr>
          <p:sp>
            <p:nvSpPr>
              <p:cNvPr id="277" name="Google Shape;277;p10"/>
              <p:cNvSpPr/>
              <p:nvPr/>
            </p:nvSpPr>
            <p:spPr>
              <a:xfrm>
                <a:off x="0" y="0"/>
                <a:ext cx="162385" cy="267161"/>
              </a:xfrm>
              <a:custGeom>
                <a:rect b="b" l="l" r="r" t="t"/>
                <a:pathLst>
                  <a:path extrusionOk="0" h="267161" w="162385">
                    <a:moveTo>
                      <a:pt x="81192" y="0"/>
                    </a:moveTo>
                    <a:lnTo>
                      <a:pt x="81192" y="0"/>
                    </a:lnTo>
                    <a:cubicBezTo>
                      <a:pt x="126034" y="0"/>
                      <a:pt x="162385" y="36351"/>
                      <a:pt x="162385" y="81192"/>
                    </a:cubicBezTo>
                    <a:lnTo>
                      <a:pt x="162385" y="185969"/>
                    </a:lnTo>
                    <a:cubicBezTo>
                      <a:pt x="162385" y="230810"/>
                      <a:pt x="126034" y="267161"/>
                      <a:pt x="81192" y="267161"/>
                    </a:cubicBezTo>
                    <a:lnTo>
                      <a:pt x="81192" y="267161"/>
                    </a:lnTo>
                    <a:cubicBezTo>
                      <a:pt x="36351" y="267161"/>
                      <a:pt x="0" y="230810"/>
                      <a:pt x="0" y="185969"/>
                    </a:cubicBezTo>
                    <a:lnTo>
                      <a:pt x="0" y="81192"/>
                    </a:lnTo>
                    <a:cubicBezTo>
                      <a:pt x="0" y="36351"/>
                      <a:pt x="36351" y="0"/>
                      <a:pt x="81192" y="0"/>
                    </a:cubicBezTo>
                    <a:close/>
                  </a:path>
                </a:pathLst>
              </a:custGeom>
              <a:solidFill>
                <a:srgbClr val="DE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txBox="1"/>
              <p:nvPr/>
            </p:nvSpPr>
            <p:spPr>
              <a:xfrm>
                <a:off x="0" y="-76200"/>
                <a:ext cx="162300" cy="3435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10"/>
            <p:cNvSpPr/>
            <p:nvPr/>
          </p:nvSpPr>
          <p:spPr>
            <a:xfrm>
              <a:off x="1582566" y="1521896"/>
              <a:ext cx="337120" cy="449494"/>
            </a:xfrm>
            <a:custGeom>
              <a:rect b="b" l="l" r="r" t="t"/>
              <a:pathLst>
                <a:path extrusionOk="0" h="449494" w="337120">
                  <a:moveTo>
                    <a:pt x="0" y="0"/>
                  </a:moveTo>
                  <a:lnTo>
                    <a:pt x="337120" y="0"/>
                  </a:lnTo>
                  <a:lnTo>
                    <a:pt x="337120" y="449493"/>
                  </a:lnTo>
                  <a:lnTo>
                    <a:pt x="0" y="449493"/>
                  </a:lnTo>
                  <a:lnTo>
                    <a:pt x="0" y="0"/>
                  </a:lnTo>
                  <a:close/>
                </a:path>
              </a:pathLst>
            </a:custGeom>
            <a:blipFill rotWithShape="1">
              <a:blip r:embed="rId5">
                <a:alphaModFix/>
              </a:blip>
              <a:stretch>
                <a:fillRect b="0" l="0" r="0" t="0"/>
              </a:stretch>
            </a:blipFill>
            <a:ln>
              <a:noFill/>
            </a:ln>
          </p:spPr>
        </p:sp>
        <p:grpSp>
          <p:nvGrpSpPr>
            <p:cNvPr id="280" name="Google Shape;280;p10"/>
            <p:cNvGrpSpPr/>
            <p:nvPr/>
          </p:nvGrpSpPr>
          <p:grpSpPr>
            <a:xfrm>
              <a:off x="3453720" y="1297328"/>
              <a:ext cx="1134696" cy="841788"/>
              <a:chOff x="0" y="-76200"/>
              <a:chExt cx="119700" cy="88800"/>
            </a:xfrm>
          </p:grpSpPr>
          <p:sp>
            <p:nvSpPr>
              <p:cNvPr id="281" name="Google Shape;281;p10"/>
              <p:cNvSpPr/>
              <p:nvPr/>
            </p:nvSpPr>
            <p:spPr>
              <a:xfrm>
                <a:off x="0" y="0"/>
                <a:ext cx="119700" cy="12543"/>
              </a:xfrm>
              <a:custGeom>
                <a:rect b="b" l="l" r="r" t="t"/>
                <a:pathLst>
                  <a:path extrusionOk="0" h="12543" w="119700">
                    <a:moveTo>
                      <a:pt x="6272" y="0"/>
                    </a:moveTo>
                    <a:lnTo>
                      <a:pt x="113428" y="0"/>
                    </a:lnTo>
                    <a:cubicBezTo>
                      <a:pt x="115092" y="0"/>
                      <a:pt x="116687" y="661"/>
                      <a:pt x="117863" y="1837"/>
                    </a:cubicBezTo>
                    <a:cubicBezTo>
                      <a:pt x="119039" y="3013"/>
                      <a:pt x="119700" y="4608"/>
                      <a:pt x="119700" y="6272"/>
                    </a:cubicBezTo>
                    <a:lnTo>
                      <a:pt x="119700" y="6272"/>
                    </a:lnTo>
                    <a:cubicBezTo>
                      <a:pt x="119700" y="7935"/>
                      <a:pt x="119039" y="9530"/>
                      <a:pt x="117863" y="10706"/>
                    </a:cubicBezTo>
                    <a:cubicBezTo>
                      <a:pt x="116687" y="11882"/>
                      <a:pt x="115092" y="12543"/>
                      <a:pt x="11342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txBox="1"/>
              <p:nvPr/>
            </p:nvSpPr>
            <p:spPr>
              <a:xfrm>
                <a:off x="0" y="-76200"/>
                <a:ext cx="119700" cy="888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83" name="Google Shape;283;p10"/>
            <p:cNvCxnSpPr/>
            <p:nvPr/>
          </p:nvCxnSpPr>
          <p:spPr>
            <a:xfrm>
              <a:off x="3556611" y="1331650"/>
              <a:ext cx="928800" cy="0"/>
            </a:xfrm>
            <a:prstGeom prst="straightConnector1">
              <a:avLst/>
            </a:prstGeom>
            <a:noFill/>
            <a:ln cap="flat" cmpd="sng" w="47550">
              <a:solidFill>
                <a:srgbClr val="65D1FF"/>
              </a:solidFill>
              <a:prstDash val="solid"/>
              <a:round/>
              <a:headEnd len="sm" w="sm" type="none"/>
              <a:tailEnd len="sm" w="sm" type="none"/>
            </a:ln>
          </p:spPr>
        </p:cxnSp>
        <p:cxnSp>
          <p:nvCxnSpPr>
            <p:cNvPr id="284" name="Google Shape;284;p10"/>
            <p:cNvCxnSpPr/>
            <p:nvPr/>
          </p:nvCxnSpPr>
          <p:spPr>
            <a:xfrm>
              <a:off x="3556611" y="1603959"/>
              <a:ext cx="928800" cy="0"/>
            </a:xfrm>
            <a:prstGeom prst="straightConnector1">
              <a:avLst/>
            </a:prstGeom>
            <a:noFill/>
            <a:ln cap="flat" cmpd="sng" w="47550">
              <a:solidFill>
                <a:srgbClr val="65D1FF"/>
              </a:solidFill>
              <a:prstDash val="solid"/>
              <a:round/>
              <a:headEnd len="sm" w="sm" type="none"/>
              <a:tailEnd len="sm" w="sm" type="none"/>
            </a:ln>
          </p:spPr>
        </p:cxnSp>
        <p:cxnSp>
          <p:nvCxnSpPr>
            <p:cNvPr id="285" name="Google Shape;285;p10"/>
            <p:cNvCxnSpPr/>
            <p:nvPr/>
          </p:nvCxnSpPr>
          <p:spPr>
            <a:xfrm>
              <a:off x="3556611" y="2482726"/>
              <a:ext cx="928800" cy="0"/>
            </a:xfrm>
            <a:prstGeom prst="straightConnector1">
              <a:avLst/>
            </a:prstGeom>
            <a:noFill/>
            <a:ln cap="flat" cmpd="sng" w="47550">
              <a:solidFill>
                <a:srgbClr val="65D1FF"/>
              </a:solidFill>
              <a:prstDash val="solid"/>
              <a:round/>
              <a:headEnd len="sm" w="sm" type="none"/>
              <a:tailEnd len="sm" w="sm" type="none"/>
            </a:ln>
          </p:spPr>
        </p:cxnSp>
        <p:cxnSp>
          <p:nvCxnSpPr>
            <p:cNvPr id="286" name="Google Shape;286;p10"/>
            <p:cNvCxnSpPr/>
            <p:nvPr/>
          </p:nvCxnSpPr>
          <p:spPr>
            <a:xfrm>
              <a:off x="3556611" y="2763671"/>
              <a:ext cx="928800" cy="0"/>
            </a:xfrm>
            <a:prstGeom prst="straightConnector1">
              <a:avLst/>
            </a:prstGeom>
            <a:noFill/>
            <a:ln cap="flat" cmpd="sng" w="47550">
              <a:solidFill>
                <a:srgbClr val="65D1FF"/>
              </a:solidFill>
              <a:prstDash val="solid"/>
              <a:round/>
              <a:headEnd len="sm" w="sm" type="none"/>
              <a:tailEnd len="sm" w="sm" type="none"/>
            </a:ln>
          </p:spPr>
        </p:cxnSp>
        <p:grpSp>
          <p:nvGrpSpPr>
            <p:cNvPr id="287" name="Google Shape;287;p10"/>
            <p:cNvGrpSpPr/>
            <p:nvPr/>
          </p:nvGrpSpPr>
          <p:grpSpPr>
            <a:xfrm>
              <a:off x="3453720" y="220551"/>
              <a:ext cx="1134696" cy="841788"/>
              <a:chOff x="0" y="-76200"/>
              <a:chExt cx="119700" cy="88800"/>
            </a:xfrm>
          </p:grpSpPr>
          <p:sp>
            <p:nvSpPr>
              <p:cNvPr id="288" name="Google Shape;288;p10"/>
              <p:cNvSpPr/>
              <p:nvPr/>
            </p:nvSpPr>
            <p:spPr>
              <a:xfrm>
                <a:off x="0" y="0"/>
                <a:ext cx="119700" cy="12543"/>
              </a:xfrm>
              <a:custGeom>
                <a:rect b="b" l="l" r="r" t="t"/>
                <a:pathLst>
                  <a:path extrusionOk="0" h="12543" w="119700">
                    <a:moveTo>
                      <a:pt x="6272" y="0"/>
                    </a:moveTo>
                    <a:lnTo>
                      <a:pt x="113428" y="0"/>
                    </a:lnTo>
                    <a:cubicBezTo>
                      <a:pt x="115092" y="0"/>
                      <a:pt x="116687" y="661"/>
                      <a:pt x="117863" y="1837"/>
                    </a:cubicBezTo>
                    <a:cubicBezTo>
                      <a:pt x="119039" y="3013"/>
                      <a:pt x="119700" y="4608"/>
                      <a:pt x="119700" y="6272"/>
                    </a:cubicBezTo>
                    <a:lnTo>
                      <a:pt x="119700" y="6272"/>
                    </a:lnTo>
                    <a:cubicBezTo>
                      <a:pt x="119700" y="7935"/>
                      <a:pt x="119039" y="9530"/>
                      <a:pt x="117863" y="10706"/>
                    </a:cubicBezTo>
                    <a:cubicBezTo>
                      <a:pt x="116687" y="11882"/>
                      <a:pt x="115092" y="12543"/>
                      <a:pt x="11342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txBox="1"/>
              <p:nvPr/>
            </p:nvSpPr>
            <p:spPr>
              <a:xfrm>
                <a:off x="0" y="-76200"/>
                <a:ext cx="119700" cy="888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90" name="Google Shape;290;p10"/>
          <p:cNvGrpSpPr/>
          <p:nvPr/>
        </p:nvGrpSpPr>
        <p:grpSpPr>
          <a:xfrm>
            <a:off x="13086125" y="562051"/>
            <a:ext cx="5109000" cy="1260311"/>
            <a:chOff x="13086125" y="562051"/>
            <a:chExt cx="5109000" cy="1260311"/>
          </a:xfrm>
        </p:grpSpPr>
        <p:sp>
          <p:nvSpPr>
            <p:cNvPr id="291" name="Google Shape;291;p10"/>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292" name="Google Shape;292;p10"/>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293" name="Google Shape;293;p10"/>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0905" y="9221711"/>
            <a:ext cx="1011739" cy="423614"/>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05</a:t>
            </a:r>
          </a:p>
        </p:txBody>
      </p:sp>
      <p:sp>
        <p:nvSpPr>
          <p:cNvPr name="Freeform 3" id="3"/>
          <p:cNvSpPr/>
          <p:nvPr/>
        </p:nvSpPr>
        <p:spPr>
          <a:xfrm flipH="false" flipV="false" rot="0">
            <a:off x="0" y="961124"/>
            <a:ext cx="18288000" cy="8364752"/>
          </a:xfrm>
          <a:custGeom>
            <a:avLst/>
            <a:gdLst/>
            <a:ahLst/>
            <a:cxnLst/>
            <a:rect r="r" b="b" t="t" l="l"/>
            <a:pathLst>
              <a:path h="8364752" w="18288000">
                <a:moveTo>
                  <a:pt x="0" y="0"/>
                </a:moveTo>
                <a:lnTo>
                  <a:pt x="18288000" y="0"/>
                </a:lnTo>
                <a:lnTo>
                  <a:pt x="18288000" y="8364752"/>
                </a:lnTo>
                <a:lnTo>
                  <a:pt x="0" y="8364752"/>
                </a:lnTo>
                <a:lnTo>
                  <a:pt x="0" y="0"/>
                </a:lnTo>
                <a:close/>
              </a:path>
            </a:pathLst>
          </a:custGeom>
          <a:blipFill>
            <a:blip r:embed="rId2"/>
            <a:stretch>
              <a:fillRect l="0" t="-833" r="0" b="-833"/>
            </a:stretch>
          </a:blipFill>
        </p:spPr>
      </p:sp>
    </p:spTree>
  </p:cSld>
  <p:clrMapOvr>
    <a:masterClrMapping/>
  </p:clrMapOvr>
  <p:transition spd="fast">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294" name="Shape 294"/>
        <p:cNvGrpSpPr/>
        <p:nvPr/>
      </p:nvGrpSpPr>
      <p:grpSpPr>
        <a:xfrm>
          <a:off x="0" y="0"/>
          <a:ext cx="0" cy="0"/>
          <a:chOff x="0" y="0"/>
          <a:chExt cx="0" cy="0"/>
        </a:xfrm>
      </p:grpSpPr>
      <p:sp>
        <p:nvSpPr>
          <p:cNvPr id="295" name="Google Shape;295;p11"/>
          <p:cNvSpPr txBox="1"/>
          <p:nvPr/>
        </p:nvSpPr>
        <p:spPr>
          <a:xfrm>
            <a:off x="1028700" y="1168400"/>
            <a:ext cx="4822200" cy="15717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Painel do Administrador</a:t>
            </a:r>
            <a:endParaRPr/>
          </a:p>
        </p:txBody>
      </p:sp>
      <p:sp>
        <p:nvSpPr>
          <p:cNvPr id="296" name="Google Shape;296;p11"/>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11</a:t>
            </a:r>
            <a:endParaRPr/>
          </a:p>
        </p:txBody>
      </p:sp>
      <p:sp>
        <p:nvSpPr>
          <p:cNvPr id="297" name="Google Shape;297;p11"/>
          <p:cNvSpPr/>
          <p:nvPr/>
        </p:nvSpPr>
        <p:spPr>
          <a:xfrm>
            <a:off x="5807230" y="1968500"/>
            <a:ext cx="12145060" cy="7879108"/>
          </a:xfrm>
          <a:custGeom>
            <a:rect b="b" l="l" r="r" t="t"/>
            <a:pathLst>
              <a:path extrusionOk="0" h="7879108" w="12145060">
                <a:moveTo>
                  <a:pt x="0" y="0"/>
                </a:moveTo>
                <a:lnTo>
                  <a:pt x="12145060" y="0"/>
                </a:lnTo>
                <a:lnTo>
                  <a:pt x="12145060" y="7879108"/>
                </a:lnTo>
                <a:lnTo>
                  <a:pt x="0" y="7879108"/>
                </a:lnTo>
                <a:lnTo>
                  <a:pt x="0" y="0"/>
                </a:lnTo>
                <a:close/>
              </a:path>
            </a:pathLst>
          </a:custGeom>
          <a:blipFill rotWithShape="1">
            <a:blip r:embed="rId2">
              <a:alphaModFix/>
            </a:blip>
            <a:stretch>
              <a:fillRect b="0" l="0" r="0" t="0"/>
            </a:stretch>
          </a:blipFill>
          <a:ln>
            <a:noFill/>
          </a:ln>
        </p:spPr>
      </p:sp>
      <p:grpSp>
        <p:nvGrpSpPr>
          <p:cNvPr id="298" name="Google Shape;298;p11"/>
          <p:cNvGrpSpPr/>
          <p:nvPr/>
        </p:nvGrpSpPr>
        <p:grpSpPr>
          <a:xfrm>
            <a:off x="6754096" y="2029708"/>
            <a:ext cx="10247324" cy="6395878"/>
            <a:chOff x="0" y="-76200"/>
            <a:chExt cx="2698866" cy="1684500"/>
          </a:xfrm>
        </p:grpSpPr>
        <p:sp>
          <p:nvSpPr>
            <p:cNvPr id="299" name="Google Shape;299;p11"/>
            <p:cNvSpPr/>
            <p:nvPr/>
          </p:nvSpPr>
          <p:spPr>
            <a:xfrm>
              <a:off x="0" y="0"/>
              <a:ext cx="2698866" cy="1608170"/>
            </a:xfrm>
            <a:custGeom>
              <a:rect b="b" l="l" r="r" t="t"/>
              <a:pathLst>
                <a:path extrusionOk="0" h="1608170" w="2698866">
                  <a:moveTo>
                    <a:pt x="0" y="0"/>
                  </a:moveTo>
                  <a:lnTo>
                    <a:pt x="2698866" y="0"/>
                  </a:lnTo>
                  <a:lnTo>
                    <a:pt x="2698866" y="1608170"/>
                  </a:lnTo>
                  <a:lnTo>
                    <a:pt x="0" y="1608170"/>
                  </a:lnTo>
                  <a:close/>
                </a:path>
              </a:pathLst>
            </a:custGeom>
            <a:solidFill>
              <a:srgbClr val="FFFFFF"/>
            </a:solidFill>
            <a:ln>
              <a:noFill/>
            </a:ln>
          </p:spPr>
        </p:sp>
        <p:sp>
          <p:nvSpPr>
            <p:cNvPr id="300" name="Google Shape;300;p11"/>
            <p:cNvSpPr txBox="1"/>
            <p:nvPr/>
          </p:nvSpPr>
          <p:spPr>
            <a:xfrm>
              <a:off x="0" y="-76200"/>
              <a:ext cx="2698800" cy="16845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p11"/>
          <p:cNvSpPr/>
          <p:nvPr/>
        </p:nvSpPr>
        <p:spPr>
          <a:xfrm>
            <a:off x="6763621" y="2319032"/>
            <a:ext cx="10247257" cy="4686995"/>
          </a:xfrm>
          <a:custGeom>
            <a:rect b="b" l="l" r="r" t="t"/>
            <a:pathLst>
              <a:path extrusionOk="0" h="4686995" w="10247257">
                <a:moveTo>
                  <a:pt x="0" y="0"/>
                </a:moveTo>
                <a:lnTo>
                  <a:pt x="10247257" y="0"/>
                </a:lnTo>
                <a:lnTo>
                  <a:pt x="10247257" y="4686995"/>
                </a:lnTo>
                <a:lnTo>
                  <a:pt x="0" y="4686995"/>
                </a:lnTo>
                <a:lnTo>
                  <a:pt x="0" y="0"/>
                </a:lnTo>
                <a:close/>
              </a:path>
            </a:pathLst>
          </a:custGeom>
          <a:blipFill rotWithShape="1">
            <a:blip r:embed="rId3">
              <a:alphaModFix/>
            </a:blip>
            <a:stretch>
              <a:fillRect b="-839" l="0" r="0" t="-829"/>
            </a:stretch>
          </a:blipFill>
          <a:ln>
            <a:noFill/>
          </a:ln>
        </p:spPr>
      </p:sp>
      <p:grpSp>
        <p:nvGrpSpPr>
          <p:cNvPr id="302" name="Google Shape;302;p11"/>
          <p:cNvGrpSpPr/>
          <p:nvPr/>
        </p:nvGrpSpPr>
        <p:grpSpPr>
          <a:xfrm>
            <a:off x="1533731" y="3997300"/>
            <a:ext cx="3812112" cy="2749486"/>
            <a:chOff x="0" y="0"/>
            <a:chExt cx="5082816" cy="3665981"/>
          </a:xfrm>
        </p:grpSpPr>
        <p:sp>
          <p:nvSpPr>
            <p:cNvPr id="303" name="Google Shape;303;p11"/>
            <p:cNvSpPr/>
            <p:nvPr/>
          </p:nvSpPr>
          <p:spPr>
            <a:xfrm flipH="1">
              <a:off x="0" y="0"/>
              <a:ext cx="5082816" cy="3665981"/>
            </a:xfrm>
            <a:custGeom>
              <a:rect b="b" l="l" r="r" t="t"/>
              <a:pathLst>
                <a:path extrusionOk="0" h="3665981" w="5082816">
                  <a:moveTo>
                    <a:pt x="5082816" y="0"/>
                  </a:moveTo>
                  <a:lnTo>
                    <a:pt x="0" y="0"/>
                  </a:lnTo>
                  <a:lnTo>
                    <a:pt x="0" y="3665981"/>
                  </a:lnTo>
                  <a:lnTo>
                    <a:pt x="5082816" y="3665981"/>
                  </a:lnTo>
                  <a:lnTo>
                    <a:pt x="5082816" y="0"/>
                  </a:lnTo>
                  <a:close/>
                </a:path>
              </a:pathLst>
            </a:custGeom>
            <a:blipFill rotWithShape="1">
              <a:blip r:embed="rId4">
                <a:alphaModFix/>
              </a:blip>
              <a:stretch>
                <a:fillRect b="0" l="0" r="0" t="0"/>
              </a:stretch>
            </a:blipFill>
            <a:ln>
              <a:noFill/>
            </a:ln>
          </p:spPr>
        </p:sp>
        <p:grpSp>
          <p:nvGrpSpPr>
            <p:cNvPr id="304" name="Google Shape;304;p11"/>
            <p:cNvGrpSpPr/>
            <p:nvPr/>
          </p:nvGrpSpPr>
          <p:grpSpPr>
            <a:xfrm>
              <a:off x="289870" y="31256"/>
              <a:ext cx="2155779" cy="2467803"/>
              <a:chOff x="0" y="-76200"/>
              <a:chExt cx="225930" cy="258628"/>
            </a:xfrm>
          </p:grpSpPr>
          <p:sp>
            <p:nvSpPr>
              <p:cNvPr id="305" name="Google Shape;305;p11"/>
              <p:cNvSpPr/>
              <p:nvPr/>
            </p:nvSpPr>
            <p:spPr>
              <a:xfrm>
                <a:off x="0" y="0"/>
                <a:ext cx="225930" cy="182428"/>
              </a:xfrm>
              <a:custGeom>
                <a:rect b="b" l="l" r="r" t="t"/>
                <a:pathLst>
                  <a:path extrusionOk="0" h="182428" w="225930">
                    <a:moveTo>
                      <a:pt x="90250" y="0"/>
                    </a:moveTo>
                    <a:lnTo>
                      <a:pt x="135680" y="0"/>
                    </a:lnTo>
                    <a:cubicBezTo>
                      <a:pt x="159616" y="0"/>
                      <a:pt x="182571" y="9508"/>
                      <a:pt x="199496" y="26434"/>
                    </a:cubicBezTo>
                    <a:cubicBezTo>
                      <a:pt x="216422" y="43359"/>
                      <a:pt x="225930" y="66314"/>
                      <a:pt x="225930" y="90250"/>
                    </a:cubicBezTo>
                    <a:lnTo>
                      <a:pt x="225930" y="92178"/>
                    </a:lnTo>
                    <a:cubicBezTo>
                      <a:pt x="225930" y="116114"/>
                      <a:pt x="216422" y="139070"/>
                      <a:pt x="199496" y="155995"/>
                    </a:cubicBezTo>
                    <a:cubicBezTo>
                      <a:pt x="182571" y="172920"/>
                      <a:pt x="159616" y="182428"/>
                      <a:pt x="135680" y="182428"/>
                    </a:cubicBezTo>
                    <a:lnTo>
                      <a:pt x="90250" y="182428"/>
                    </a:lnTo>
                    <a:cubicBezTo>
                      <a:pt x="66314" y="182428"/>
                      <a:pt x="43359" y="172920"/>
                      <a:pt x="26434" y="155995"/>
                    </a:cubicBezTo>
                    <a:cubicBezTo>
                      <a:pt x="9508" y="139070"/>
                      <a:pt x="0" y="116114"/>
                      <a:pt x="0" y="92178"/>
                    </a:cubicBezTo>
                    <a:lnTo>
                      <a:pt x="0" y="90250"/>
                    </a:lnTo>
                    <a:cubicBezTo>
                      <a:pt x="0" y="66314"/>
                      <a:pt x="9508" y="43359"/>
                      <a:pt x="26434" y="26434"/>
                    </a:cubicBezTo>
                    <a:cubicBezTo>
                      <a:pt x="43359" y="9508"/>
                      <a:pt x="66314" y="0"/>
                      <a:pt x="90250" y="0"/>
                    </a:cubicBezTo>
                    <a:close/>
                  </a:path>
                </a:pathLst>
              </a:custGeom>
              <a:solidFill>
                <a:srgbClr val="65D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txBox="1"/>
              <p:nvPr/>
            </p:nvSpPr>
            <p:spPr>
              <a:xfrm>
                <a:off x="0" y="-76200"/>
                <a:ext cx="225900" cy="258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7" name="Google Shape;307;p11"/>
            <p:cNvCxnSpPr/>
            <p:nvPr/>
          </p:nvCxnSpPr>
          <p:spPr>
            <a:xfrm>
              <a:off x="671455" y="3060965"/>
              <a:ext cx="1392600" cy="0"/>
            </a:xfrm>
            <a:prstGeom prst="straightConnector1">
              <a:avLst/>
            </a:prstGeom>
            <a:noFill/>
            <a:ln cap="flat" cmpd="sng" w="47850">
              <a:solidFill>
                <a:srgbClr val="65D1FF"/>
              </a:solidFill>
              <a:prstDash val="solid"/>
              <a:round/>
              <a:headEnd len="sm" w="sm" type="none"/>
              <a:tailEnd len="sm" w="sm" type="none"/>
            </a:ln>
          </p:spPr>
        </p:cxnSp>
        <p:cxnSp>
          <p:nvCxnSpPr>
            <p:cNvPr id="308" name="Google Shape;308;p11"/>
            <p:cNvCxnSpPr/>
            <p:nvPr/>
          </p:nvCxnSpPr>
          <p:spPr>
            <a:xfrm>
              <a:off x="671455" y="3306008"/>
              <a:ext cx="1392600" cy="0"/>
            </a:xfrm>
            <a:prstGeom prst="straightConnector1">
              <a:avLst/>
            </a:prstGeom>
            <a:noFill/>
            <a:ln cap="flat" cmpd="sng" w="47850">
              <a:solidFill>
                <a:srgbClr val="65D1FF"/>
              </a:solidFill>
              <a:prstDash val="solid"/>
              <a:round/>
              <a:headEnd len="sm" w="sm" type="none"/>
              <a:tailEnd len="sm" w="sm" type="none"/>
            </a:ln>
          </p:spPr>
        </p:cxnSp>
        <p:grpSp>
          <p:nvGrpSpPr>
            <p:cNvPr id="309" name="Google Shape;309;p11"/>
            <p:cNvGrpSpPr/>
            <p:nvPr/>
          </p:nvGrpSpPr>
          <p:grpSpPr>
            <a:xfrm>
              <a:off x="2637156" y="37001"/>
              <a:ext cx="2155779" cy="2467803"/>
              <a:chOff x="0" y="-76200"/>
              <a:chExt cx="225930" cy="258628"/>
            </a:xfrm>
          </p:grpSpPr>
          <p:sp>
            <p:nvSpPr>
              <p:cNvPr id="310" name="Google Shape;310;p11"/>
              <p:cNvSpPr/>
              <p:nvPr/>
            </p:nvSpPr>
            <p:spPr>
              <a:xfrm>
                <a:off x="0" y="0"/>
                <a:ext cx="225930" cy="182428"/>
              </a:xfrm>
              <a:custGeom>
                <a:rect b="b" l="l" r="r" t="t"/>
                <a:pathLst>
                  <a:path extrusionOk="0" h="182428" w="225930">
                    <a:moveTo>
                      <a:pt x="90250" y="0"/>
                    </a:moveTo>
                    <a:lnTo>
                      <a:pt x="135680" y="0"/>
                    </a:lnTo>
                    <a:cubicBezTo>
                      <a:pt x="159616" y="0"/>
                      <a:pt x="182571" y="9508"/>
                      <a:pt x="199496" y="26434"/>
                    </a:cubicBezTo>
                    <a:cubicBezTo>
                      <a:pt x="216422" y="43359"/>
                      <a:pt x="225930" y="66314"/>
                      <a:pt x="225930" y="90250"/>
                    </a:cubicBezTo>
                    <a:lnTo>
                      <a:pt x="225930" y="92178"/>
                    </a:lnTo>
                    <a:cubicBezTo>
                      <a:pt x="225930" y="116114"/>
                      <a:pt x="216422" y="139070"/>
                      <a:pt x="199496" y="155995"/>
                    </a:cubicBezTo>
                    <a:cubicBezTo>
                      <a:pt x="182571" y="172920"/>
                      <a:pt x="159616" y="182428"/>
                      <a:pt x="135680" y="182428"/>
                    </a:cubicBezTo>
                    <a:lnTo>
                      <a:pt x="90250" y="182428"/>
                    </a:lnTo>
                    <a:cubicBezTo>
                      <a:pt x="66314" y="182428"/>
                      <a:pt x="43359" y="172920"/>
                      <a:pt x="26434" y="155995"/>
                    </a:cubicBezTo>
                    <a:cubicBezTo>
                      <a:pt x="9508" y="139070"/>
                      <a:pt x="0" y="116114"/>
                      <a:pt x="0" y="92178"/>
                    </a:cubicBezTo>
                    <a:lnTo>
                      <a:pt x="0" y="90250"/>
                    </a:lnTo>
                    <a:cubicBezTo>
                      <a:pt x="0" y="66314"/>
                      <a:pt x="9508" y="43359"/>
                      <a:pt x="26434" y="26434"/>
                    </a:cubicBezTo>
                    <a:cubicBezTo>
                      <a:pt x="43359" y="9508"/>
                      <a:pt x="66314" y="0"/>
                      <a:pt x="90250" y="0"/>
                    </a:cubicBezTo>
                    <a:close/>
                  </a:path>
                </a:pathLst>
              </a:custGeom>
              <a:solidFill>
                <a:srgbClr val="65D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txBox="1"/>
              <p:nvPr/>
            </p:nvSpPr>
            <p:spPr>
              <a:xfrm>
                <a:off x="0" y="-76200"/>
                <a:ext cx="225900" cy="258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12" name="Google Shape;312;p11"/>
            <p:cNvCxnSpPr/>
            <p:nvPr/>
          </p:nvCxnSpPr>
          <p:spPr>
            <a:xfrm>
              <a:off x="3018741" y="3060965"/>
              <a:ext cx="1392600" cy="0"/>
            </a:xfrm>
            <a:prstGeom prst="straightConnector1">
              <a:avLst/>
            </a:prstGeom>
            <a:noFill/>
            <a:ln cap="flat" cmpd="sng" w="47850">
              <a:solidFill>
                <a:srgbClr val="65D1FF"/>
              </a:solidFill>
              <a:prstDash val="solid"/>
              <a:round/>
              <a:headEnd len="sm" w="sm" type="none"/>
              <a:tailEnd len="sm" w="sm" type="none"/>
            </a:ln>
          </p:spPr>
        </p:cxnSp>
        <p:grpSp>
          <p:nvGrpSpPr>
            <p:cNvPr id="313" name="Google Shape;313;p11"/>
            <p:cNvGrpSpPr/>
            <p:nvPr/>
          </p:nvGrpSpPr>
          <p:grpSpPr>
            <a:xfrm>
              <a:off x="543278" y="1991074"/>
              <a:ext cx="1648966" cy="854459"/>
              <a:chOff x="0" y="-76200"/>
              <a:chExt cx="172815" cy="89549"/>
            </a:xfrm>
          </p:grpSpPr>
          <p:sp>
            <p:nvSpPr>
              <p:cNvPr id="314" name="Google Shape;314;p11"/>
              <p:cNvSpPr/>
              <p:nvPr/>
            </p:nvSpPr>
            <p:spPr>
              <a:xfrm>
                <a:off x="0" y="0"/>
                <a:ext cx="172815" cy="13349"/>
              </a:xfrm>
              <a:custGeom>
                <a:rect b="b" l="l" r="r" t="t"/>
                <a:pathLst>
                  <a:path extrusionOk="0" h="13349" w="172815">
                    <a:moveTo>
                      <a:pt x="6674" y="0"/>
                    </a:moveTo>
                    <a:lnTo>
                      <a:pt x="166141" y="0"/>
                    </a:lnTo>
                    <a:cubicBezTo>
                      <a:pt x="167911" y="0"/>
                      <a:pt x="169608" y="703"/>
                      <a:pt x="170860" y="1955"/>
                    </a:cubicBezTo>
                    <a:cubicBezTo>
                      <a:pt x="172112" y="3207"/>
                      <a:pt x="172815" y="4904"/>
                      <a:pt x="172815" y="6674"/>
                    </a:cubicBezTo>
                    <a:lnTo>
                      <a:pt x="172815" y="6674"/>
                    </a:lnTo>
                    <a:cubicBezTo>
                      <a:pt x="172815" y="10361"/>
                      <a:pt x="169827" y="13349"/>
                      <a:pt x="166141" y="13349"/>
                    </a:cubicBezTo>
                    <a:lnTo>
                      <a:pt x="6674" y="13349"/>
                    </a:lnTo>
                    <a:cubicBezTo>
                      <a:pt x="4904" y="13349"/>
                      <a:pt x="3207" y="12646"/>
                      <a:pt x="1955" y="11394"/>
                    </a:cubicBezTo>
                    <a:cubicBezTo>
                      <a:pt x="703" y="10142"/>
                      <a:pt x="0" y="8445"/>
                      <a:pt x="0" y="6674"/>
                    </a:cubicBezTo>
                    <a:lnTo>
                      <a:pt x="0" y="6674"/>
                    </a:lnTo>
                    <a:cubicBezTo>
                      <a:pt x="0" y="4904"/>
                      <a:pt x="703" y="3207"/>
                      <a:pt x="1955" y="1955"/>
                    </a:cubicBezTo>
                    <a:cubicBezTo>
                      <a:pt x="3207" y="703"/>
                      <a:pt x="4904" y="0"/>
                      <a:pt x="6674"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txBox="1"/>
              <p:nvPr/>
            </p:nvSpPr>
            <p:spPr>
              <a:xfrm>
                <a:off x="0" y="-76200"/>
                <a:ext cx="172800" cy="894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6" name="Google Shape;316;p11"/>
            <p:cNvGrpSpPr/>
            <p:nvPr/>
          </p:nvGrpSpPr>
          <p:grpSpPr>
            <a:xfrm>
              <a:off x="2890564" y="1996818"/>
              <a:ext cx="1648966" cy="854459"/>
              <a:chOff x="0" y="-76200"/>
              <a:chExt cx="172815" cy="89549"/>
            </a:xfrm>
          </p:grpSpPr>
          <p:sp>
            <p:nvSpPr>
              <p:cNvPr id="317" name="Google Shape;317;p11"/>
              <p:cNvSpPr/>
              <p:nvPr/>
            </p:nvSpPr>
            <p:spPr>
              <a:xfrm>
                <a:off x="0" y="0"/>
                <a:ext cx="172815" cy="13349"/>
              </a:xfrm>
              <a:custGeom>
                <a:rect b="b" l="l" r="r" t="t"/>
                <a:pathLst>
                  <a:path extrusionOk="0" h="13349" w="172815">
                    <a:moveTo>
                      <a:pt x="6674" y="0"/>
                    </a:moveTo>
                    <a:lnTo>
                      <a:pt x="166141" y="0"/>
                    </a:lnTo>
                    <a:cubicBezTo>
                      <a:pt x="167911" y="0"/>
                      <a:pt x="169608" y="703"/>
                      <a:pt x="170860" y="1955"/>
                    </a:cubicBezTo>
                    <a:cubicBezTo>
                      <a:pt x="172112" y="3207"/>
                      <a:pt x="172815" y="4904"/>
                      <a:pt x="172815" y="6674"/>
                    </a:cubicBezTo>
                    <a:lnTo>
                      <a:pt x="172815" y="6674"/>
                    </a:lnTo>
                    <a:cubicBezTo>
                      <a:pt x="172815" y="10361"/>
                      <a:pt x="169827" y="13349"/>
                      <a:pt x="166141" y="13349"/>
                    </a:cubicBezTo>
                    <a:lnTo>
                      <a:pt x="6674" y="13349"/>
                    </a:lnTo>
                    <a:cubicBezTo>
                      <a:pt x="4904" y="13349"/>
                      <a:pt x="3207" y="12646"/>
                      <a:pt x="1955" y="11394"/>
                    </a:cubicBezTo>
                    <a:cubicBezTo>
                      <a:pt x="703" y="10142"/>
                      <a:pt x="0" y="8445"/>
                      <a:pt x="0" y="6674"/>
                    </a:cubicBezTo>
                    <a:lnTo>
                      <a:pt x="0" y="6674"/>
                    </a:lnTo>
                    <a:cubicBezTo>
                      <a:pt x="0" y="4904"/>
                      <a:pt x="703" y="3207"/>
                      <a:pt x="1955" y="1955"/>
                    </a:cubicBezTo>
                    <a:cubicBezTo>
                      <a:pt x="3207" y="703"/>
                      <a:pt x="4904" y="0"/>
                      <a:pt x="6674"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txBox="1"/>
              <p:nvPr/>
            </p:nvSpPr>
            <p:spPr>
              <a:xfrm>
                <a:off x="0" y="-76200"/>
                <a:ext cx="172800" cy="894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19" name="Google Shape;319;p11"/>
            <p:cNvCxnSpPr/>
            <p:nvPr/>
          </p:nvCxnSpPr>
          <p:spPr>
            <a:xfrm>
              <a:off x="3018741" y="3311753"/>
              <a:ext cx="1392600" cy="0"/>
            </a:xfrm>
            <a:prstGeom prst="straightConnector1">
              <a:avLst/>
            </a:prstGeom>
            <a:noFill/>
            <a:ln cap="flat" cmpd="sng" w="47850">
              <a:solidFill>
                <a:srgbClr val="65D1FF"/>
              </a:solidFill>
              <a:prstDash val="solid"/>
              <a:round/>
              <a:headEnd len="sm" w="sm" type="none"/>
              <a:tailEnd len="sm" w="sm" type="none"/>
            </a:ln>
          </p:spPr>
        </p:cxnSp>
      </p:grpSp>
      <p:grpSp>
        <p:nvGrpSpPr>
          <p:cNvPr id="320" name="Google Shape;320;p11"/>
          <p:cNvGrpSpPr/>
          <p:nvPr/>
        </p:nvGrpSpPr>
        <p:grpSpPr>
          <a:xfrm>
            <a:off x="13086125" y="562051"/>
            <a:ext cx="5109000" cy="1260311"/>
            <a:chOff x="13086125" y="562051"/>
            <a:chExt cx="5109000" cy="1260311"/>
          </a:xfrm>
        </p:grpSpPr>
        <p:sp>
          <p:nvSpPr>
            <p:cNvPr id="321" name="Google Shape;321;p11"/>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322" name="Google Shape;322;p11"/>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323" name="Google Shape;323;p11"/>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3548"/>
            <a:ext cx="18288000" cy="8364752"/>
          </a:xfrm>
          <a:custGeom>
            <a:avLst/>
            <a:gdLst/>
            <a:ahLst/>
            <a:cxnLst/>
            <a:rect r="r" b="b" t="t" l="l"/>
            <a:pathLst>
              <a:path h="8364752" w="18288000">
                <a:moveTo>
                  <a:pt x="0" y="0"/>
                </a:moveTo>
                <a:lnTo>
                  <a:pt x="18288000" y="0"/>
                </a:lnTo>
                <a:lnTo>
                  <a:pt x="18288000" y="8364752"/>
                </a:lnTo>
                <a:lnTo>
                  <a:pt x="0" y="8364752"/>
                </a:lnTo>
                <a:lnTo>
                  <a:pt x="0" y="0"/>
                </a:lnTo>
                <a:close/>
              </a:path>
            </a:pathLst>
          </a:custGeom>
          <a:blipFill>
            <a:blip r:embed="rId2"/>
            <a:stretch>
              <a:fillRect l="0" t="-833" r="0" b="-833"/>
            </a:stretch>
          </a:blipFill>
        </p:spPr>
      </p:sp>
    </p:spTree>
  </p:cSld>
  <p:clrMapOvr>
    <a:masterClrMapping/>
  </p:clrMapOvr>
  <p:transition spd="fast">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324" name="Shape 324"/>
        <p:cNvGrpSpPr/>
        <p:nvPr/>
      </p:nvGrpSpPr>
      <p:grpSpPr>
        <a:xfrm>
          <a:off x="0" y="0"/>
          <a:ext cx="0" cy="0"/>
          <a:chOff x="0" y="0"/>
          <a:chExt cx="0" cy="0"/>
        </a:xfrm>
      </p:grpSpPr>
      <p:sp>
        <p:nvSpPr>
          <p:cNvPr id="325" name="Google Shape;325;p12"/>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12</a:t>
            </a:r>
            <a:endParaRPr/>
          </a:p>
        </p:txBody>
      </p:sp>
      <p:sp>
        <p:nvSpPr>
          <p:cNvPr id="326" name="Google Shape;326;p12"/>
          <p:cNvSpPr/>
          <p:nvPr/>
        </p:nvSpPr>
        <p:spPr>
          <a:xfrm>
            <a:off x="2076166" y="4346762"/>
            <a:ext cx="14135669" cy="1593475"/>
          </a:xfrm>
          <a:custGeom>
            <a:rect b="b" l="l" r="r" t="t"/>
            <a:pathLst>
              <a:path extrusionOk="0" h="1593475" w="14135669">
                <a:moveTo>
                  <a:pt x="0" y="0"/>
                </a:moveTo>
                <a:lnTo>
                  <a:pt x="14135668" y="0"/>
                </a:lnTo>
                <a:lnTo>
                  <a:pt x="14135668" y="1593476"/>
                </a:lnTo>
                <a:lnTo>
                  <a:pt x="0" y="1593476"/>
                </a:lnTo>
                <a:lnTo>
                  <a:pt x="0" y="0"/>
                </a:lnTo>
                <a:close/>
              </a:path>
            </a:pathLst>
          </a:custGeom>
          <a:blipFill rotWithShape="1">
            <a:blip r:embed="rId2">
              <a:alphaModFix amt="65000"/>
            </a:blip>
            <a:stretch>
              <a:fillRect b="0" l="0" r="0" t="0"/>
            </a:stretch>
          </a:blipFill>
          <a:ln>
            <a:noFill/>
          </a:ln>
        </p:spPr>
      </p:sp>
      <p:sp>
        <p:nvSpPr>
          <p:cNvPr id="327" name="Google Shape;327;p12"/>
          <p:cNvSpPr txBox="1"/>
          <p:nvPr/>
        </p:nvSpPr>
        <p:spPr>
          <a:xfrm>
            <a:off x="2331065" y="4432300"/>
            <a:ext cx="13626000" cy="11937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999" u="none" cap="none" strike="noStrike">
                <a:solidFill>
                  <a:srgbClr val="FFFFFF"/>
                </a:solidFill>
                <a:latin typeface="Inter"/>
                <a:ea typeface="Inter"/>
                <a:cs typeface="Inter"/>
                <a:sym typeface="Inter"/>
              </a:rPr>
              <a:t>Protótipo</a:t>
            </a:r>
            <a:endParaRPr/>
          </a:p>
        </p:txBody>
      </p:sp>
      <p:sp>
        <p:nvSpPr>
          <p:cNvPr id="328" name="Google Shape;328;p12"/>
          <p:cNvSpPr/>
          <p:nvPr/>
        </p:nvSpPr>
        <p:spPr>
          <a:xfrm>
            <a:off x="15617187" y="4268326"/>
            <a:ext cx="594647" cy="594647"/>
          </a:xfrm>
          <a:custGeom>
            <a:rect b="b" l="l" r="r" t="t"/>
            <a:pathLst>
              <a:path extrusionOk="0" h="594647" w="594647">
                <a:moveTo>
                  <a:pt x="0" y="0"/>
                </a:moveTo>
                <a:lnTo>
                  <a:pt x="594647" y="0"/>
                </a:lnTo>
                <a:lnTo>
                  <a:pt x="594647" y="594648"/>
                </a:lnTo>
                <a:lnTo>
                  <a:pt x="0" y="594648"/>
                </a:lnTo>
                <a:lnTo>
                  <a:pt x="0" y="0"/>
                </a:lnTo>
                <a:close/>
              </a:path>
            </a:pathLst>
          </a:custGeom>
          <a:blipFill rotWithShape="1">
            <a:blip r:embed="rId3">
              <a:alphaModFix/>
            </a:blip>
            <a:stretch>
              <a:fillRect b="0" l="0" r="0" t="0"/>
            </a:stretch>
          </a:blipFill>
          <a:ln>
            <a:noFill/>
          </a:ln>
        </p:spPr>
      </p:sp>
      <p:sp>
        <p:nvSpPr>
          <p:cNvPr id="329" name="Google Shape;329;p12"/>
          <p:cNvSpPr/>
          <p:nvPr/>
        </p:nvSpPr>
        <p:spPr>
          <a:xfrm>
            <a:off x="2076166" y="5626100"/>
            <a:ext cx="594647" cy="594647"/>
          </a:xfrm>
          <a:custGeom>
            <a:rect b="b" l="l" r="r" t="t"/>
            <a:pathLst>
              <a:path extrusionOk="0" h="594647" w="594647">
                <a:moveTo>
                  <a:pt x="0" y="0"/>
                </a:moveTo>
                <a:lnTo>
                  <a:pt x="594647" y="0"/>
                </a:lnTo>
                <a:lnTo>
                  <a:pt x="594647" y="594647"/>
                </a:lnTo>
                <a:lnTo>
                  <a:pt x="0" y="594647"/>
                </a:lnTo>
                <a:lnTo>
                  <a:pt x="0" y="0"/>
                </a:lnTo>
                <a:close/>
              </a:path>
            </a:pathLst>
          </a:custGeom>
          <a:blipFill rotWithShape="1">
            <a:blip r:embed="rId3">
              <a:alphaModFix/>
            </a:blip>
            <a:stretch>
              <a:fillRect b="0" l="0" r="0" t="0"/>
            </a:stretch>
          </a:blipFill>
          <a:ln>
            <a:noFill/>
          </a:ln>
        </p:spPr>
      </p:sp>
      <p:grpSp>
        <p:nvGrpSpPr>
          <p:cNvPr id="330" name="Google Shape;330;p12"/>
          <p:cNvGrpSpPr/>
          <p:nvPr/>
        </p:nvGrpSpPr>
        <p:grpSpPr>
          <a:xfrm>
            <a:off x="13086125" y="562051"/>
            <a:ext cx="5109000" cy="1260311"/>
            <a:chOff x="13086125" y="562051"/>
            <a:chExt cx="5109000" cy="1260311"/>
          </a:xfrm>
        </p:grpSpPr>
        <p:sp>
          <p:nvSpPr>
            <p:cNvPr id="331" name="Google Shape;331;p12"/>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332" name="Google Shape;332;p12"/>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333" name="Google Shape;333;p12"/>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334" name="Shape 334"/>
        <p:cNvGrpSpPr/>
        <p:nvPr/>
      </p:nvGrpSpPr>
      <p:grpSpPr>
        <a:xfrm>
          <a:off x="0" y="0"/>
          <a:ext cx="0" cy="0"/>
          <a:chOff x="0" y="0"/>
          <a:chExt cx="0" cy="0"/>
        </a:xfrm>
      </p:grpSpPr>
      <p:sp>
        <p:nvSpPr>
          <p:cNvPr id="335" name="Google Shape;335;p13"/>
          <p:cNvSpPr/>
          <p:nvPr/>
        </p:nvSpPr>
        <p:spPr>
          <a:xfrm>
            <a:off x="16961976" y="89609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sp>
        <p:nvSpPr>
          <p:cNvPr id="336" name="Google Shape;336;p13"/>
          <p:cNvSpPr/>
          <p:nvPr/>
        </p:nvSpPr>
        <p:spPr>
          <a:xfrm>
            <a:off x="10290484" y="7850534"/>
            <a:ext cx="6391034" cy="2220884"/>
          </a:xfrm>
          <a:custGeom>
            <a:rect b="b" l="l" r="r" t="t"/>
            <a:pathLst>
              <a:path extrusionOk="0" h="2220884" w="6391034">
                <a:moveTo>
                  <a:pt x="0" y="0"/>
                </a:moveTo>
                <a:lnTo>
                  <a:pt x="6391035" y="0"/>
                </a:lnTo>
                <a:lnTo>
                  <a:pt x="6391035" y="2220885"/>
                </a:lnTo>
                <a:lnTo>
                  <a:pt x="0" y="2220885"/>
                </a:lnTo>
                <a:lnTo>
                  <a:pt x="0" y="0"/>
                </a:lnTo>
                <a:close/>
              </a:path>
            </a:pathLst>
          </a:custGeom>
          <a:blipFill rotWithShape="1">
            <a:blip r:embed="rId3">
              <a:alphaModFix amt="50000"/>
            </a:blip>
            <a:stretch>
              <a:fillRect b="0" l="0" r="0" t="0"/>
            </a:stretch>
          </a:blipFill>
          <a:ln>
            <a:noFill/>
          </a:ln>
        </p:spPr>
      </p:sp>
      <p:sp>
        <p:nvSpPr>
          <p:cNvPr id="337" name="Google Shape;337;p13"/>
          <p:cNvSpPr/>
          <p:nvPr/>
        </p:nvSpPr>
        <p:spPr>
          <a:xfrm>
            <a:off x="10980418" y="2482287"/>
            <a:ext cx="5882229" cy="5874876"/>
          </a:xfrm>
          <a:custGeom>
            <a:rect b="b" l="l" r="r" t="t"/>
            <a:pathLst>
              <a:path extrusionOk="0" h="5874876" w="5882229">
                <a:moveTo>
                  <a:pt x="0" y="0"/>
                </a:moveTo>
                <a:lnTo>
                  <a:pt x="5882229" y="0"/>
                </a:lnTo>
                <a:lnTo>
                  <a:pt x="5882229" y="5874876"/>
                </a:lnTo>
                <a:lnTo>
                  <a:pt x="0" y="5874876"/>
                </a:lnTo>
                <a:lnTo>
                  <a:pt x="0" y="0"/>
                </a:lnTo>
                <a:close/>
              </a:path>
            </a:pathLst>
          </a:custGeom>
          <a:blipFill rotWithShape="1">
            <a:blip r:embed="rId4">
              <a:alphaModFix/>
            </a:blip>
            <a:stretch>
              <a:fillRect b="0" l="0" r="0" t="0"/>
            </a:stretch>
          </a:blipFill>
          <a:ln>
            <a:noFill/>
          </a:ln>
        </p:spPr>
      </p:sp>
      <p:sp>
        <p:nvSpPr>
          <p:cNvPr id="338" name="Google Shape;338;p13"/>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13</a:t>
            </a:r>
            <a:endParaRPr/>
          </a:p>
        </p:txBody>
      </p:sp>
      <p:sp>
        <p:nvSpPr>
          <p:cNvPr id="339" name="Google Shape;339;p13"/>
          <p:cNvSpPr txBox="1"/>
          <p:nvPr/>
        </p:nvSpPr>
        <p:spPr>
          <a:xfrm>
            <a:off x="1402711" y="1076325"/>
            <a:ext cx="9294900" cy="174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FFFFFF"/>
                </a:solidFill>
                <a:latin typeface="Inter"/>
                <a:ea typeface="Inter"/>
                <a:cs typeface="Inter"/>
                <a:sym typeface="Inter"/>
              </a:rPr>
              <a:t>Conte com a Plataforma EducaTech!</a:t>
            </a:r>
            <a:endParaRPr/>
          </a:p>
        </p:txBody>
      </p:sp>
      <p:sp>
        <p:nvSpPr>
          <p:cNvPr id="340" name="Google Shape;340;p13"/>
          <p:cNvSpPr txBox="1"/>
          <p:nvPr/>
        </p:nvSpPr>
        <p:spPr>
          <a:xfrm>
            <a:off x="1402711" y="3681603"/>
            <a:ext cx="7741200" cy="4233000"/>
          </a:xfrm>
          <a:prstGeom prst="rect">
            <a:avLst/>
          </a:prstGeom>
          <a:noFill/>
          <a:ln>
            <a:noFill/>
          </a:ln>
        </p:spPr>
        <p:txBody>
          <a:bodyPr anchorCtr="0" anchor="t" bIns="0" lIns="0" spcFirstLastPara="1" rIns="0" wrap="square" tIns="0">
            <a:spAutoFit/>
          </a:bodyPr>
          <a:lstStyle/>
          <a:p>
            <a:pPr indent="0" lvl="0" marL="0" marR="0" rtl="0" algn="l">
              <a:lnSpc>
                <a:spcPct val="162018"/>
              </a:lnSpc>
              <a:spcBef>
                <a:spcPts val="0"/>
              </a:spcBef>
              <a:spcAft>
                <a:spcPts val="0"/>
              </a:spcAft>
              <a:buNone/>
            </a:pPr>
            <a:r>
              <a:rPr b="0" i="0" lang="en-US" sz="3399" u="none" cap="none" strike="noStrike">
                <a:solidFill>
                  <a:srgbClr val="FFFFFF"/>
                </a:solidFill>
                <a:latin typeface="Poppins"/>
                <a:ea typeface="Poppins"/>
                <a:cs typeface="Poppins"/>
                <a:sym typeface="Poppins"/>
              </a:rPr>
              <a:t>Intuitiva, simples e descomplicada, a solução que reúne todas as funcionalidades indispensáveis para garantir uma boa experiência educacional para seus usuários.</a:t>
            </a:r>
            <a:endParaRPr/>
          </a:p>
        </p:txBody>
      </p:sp>
      <p:grpSp>
        <p:nvGrpSpPr>
          <p:cNvPr id="341" name="Google Shape;341;p13"/>
          <p:cNvGrpSpPr/>
          <p:nvPr/>
        </p:nvGrpSpPr>
        <p:grpSpPr>
          <a:xfrm>
            <a:off x="13086125" y="562051"/>
            <a:ext cx="5109000" cy="1260311"/>
            <a:chOff x="13086125" y="562051"/>
            <a:chExt cx="5109000" cy="1260311"/>
          </a:xfrm>
        </p:grpSpPr>
        <p:sp>
          <p:nvSpPr>
            <p:cNvPr id="342" name="Google Shape;342;p13"/>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343" name="Google Shape;343;p13"/>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344" name="Google Shape;344;p13"/>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092951">
                <a:alpha val="100000"/>
              </a:srgbClr>
            </a:gs>
            <a:gs pos="100000">
              <a:srgbClr val="054A9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839047" y="5191125"/>
            <a:ext cx="8609906" cy="771525"/>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Anton"/>
              </a:rPr>
              <a:t>Obrigado pela atenção!</a:t>
            </a:r>
          </a:p>
        </p:txBody>
      </p:sp>
      <p:sp>
        <p:nvSpPr>
          <p:cNvPr name="TextBox 3" id="3"/>
          <p:cNvSpPr txBox="true"/>
          <p:nvPr/>
        </p:nvSpPr>
        <p:spPr>
          <a:xfrm rot="0">
            <a:off x="7134928" y="3125105"/>
            <a:ext cx="2278193" cy="1309423"/>
          </a:xfrm>
          <a:prstGeom prst="rect">
            <a:avLst/>
          </a:prstGeom>
        </p:spPr>
        <p:txBody>
          <a:bodyPr anchor="t" rtlCol="false" tIns="0" lIns="0" bIns="0" rIns="0">
            <a:spAutoFit/>
          </a:bodyPr>
          <a:lstStyle/>
          <a:p>
            <a:pPr algn="ctr">
              <a:lnSpc>
                <a:spcPts val="10729"/>
              </a:lnSpc>
            </a:pPr>
            <a:r>
              <a:rPr lang="en-US" sz="7663">
                <a:solidFill>
                  <a:srgbClr val="FFFFFF"/>
                </a:solidFill>
                <a:latin typeface="Anton"/>
              </a:rPr>
              <a:t>EDUCA</a:t>
            </a:r>
          </a:p>
        </p:txBody>
      </p:sp>
      <p:sp>
        <p:nvSpPr>
          <p:cNvPr name="TextBox 4" id="4"/>
          <p:cNvSpPr txBox="true"/>
          <p:nvPr/>
        </p:nvSpPr>
        <p:spPr>
          <a:xfrm rot="0">
            <a:off x="6480836" y="4391471"/>
            <a:ext cx="5326327" cy="270212"/>
          </a:xfrm>
          <a:prstGeom prst="rect">
            <a:avLst/>
          </a:prstGeom>
        </p:spPr>
        <p:txBody>
          <a:bodyPr anchor="t" rtlCol="false" tIns="0" lIns="0" bIns="0" rIns="0">
            <a:spAutoFit/>
          </a:bodyPr>
          <a:lstStyle/>
          <a:p>
            <a:pPr algn="ctr">
              <a:lnSpc>
                <a:spcPts val="1967"/>
              </a:lnSpc>
            </a:pPr>
            <a:r>
              <a:rPr lang="en-US" sz="2028">
                <a:solidFill>
                  <a:srgbClr val="F8F8F8"/>
                </a:solidFill>
                <a:latin typeface="Source Sans Pro Bold"/>
              </a:rPr>
              <a:t>PLATAFORMA DE CURSOS ONLINE</a:t>
            </a:r>
          </a:p>
        </p:txBody>
      </p:sp>
      <p:sp>
        <p:nvSpPr>
          <p:cNvPr name="TextBox 5" id="5"/>
          <p:cNvSpPr txBox="true"/>
          <p:nvPr/>
        </p:nvSpPr>
        <p:spPr>
          <a:xfrm rot="0">
            <a:off x="9413122" y="3123194"/>
            <a:ext cx="1739950" cy="1309423"/>
          </a:xfrm>
          <a:prstGeom prst="rect">
            <a:avLst/>
          </a:prstGeom>
        </p:spPr>
        <p:txBody>
          <a:bodyPr anchor="t" rtlCol="false" tIns="0" lIns="0" bIns="0" rIns="0">
            <a:spAutoFit/>
          </a:bodyPr>
          <a:lstStyle/>
          <a:p>
            <a:pPr algn="ctr">
              <a:lnSpc>
                <a:spcPts val="10729"/>
              </a:lnSpc>
            </a:pPr>
            <a:r>
              <a:rPr lang="en-US" sz="7663">
                <a:solidFill>
                  <a:srgbClr val="65D1FF"/>
                </a:solidFill>
                <a:latin typeface="Anton"/>
              </a:rPr>
              <a:t>TECH</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77" name="Shape 77"/>
        <p:cNvGrpSpPr/>
        <p:nvPr/>
      </p:nvGrpSpPr>
      <p:grpSpPr>
        <a:xfrm>
          <a:off x="0" y="0"/>
          <a:ext cx="0" cy="0"/>
          <a:chOff x="0" y="0"/>
          <a:chExt cx="0" cy="0"/>
        </a:xfrm>
      </p:grpSpPr>
      <p:sp>
        <p:nvSpPr>
          <p:cNvPr id="78" name="Google Shape;78;p2"/>
          <p:cNvSpPr/>
          <p:nvPr/>
        </p:nvSpPr>
        <p:spPr>
          <a:xfrm>
            <a:off x="16961976" y="89609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grpSp>
        <p:nvGrpSpPr>
          <p:cNvPr id="79" name="Google Shape;79;p2"/>
          <p:cNvGrpSpPr/>
          <p:nvPr/>
        </p:nvGrpSpPr>
        <p:grpSpPr>
          <a:xfrm>
            <a:off x="2052474" y="3557242"/>
            <a:ext cx="2709697" cy="2586303"/>
            <a:chOff x="-366471" y="-11891"/>
            <a:chExt cx="15572970" cy="14863809"/>
          </a:xfrm>
        </p:grpSpPr>
        <p:sp>
          <p:nvSpPr>
            <p:cNvPr id="80" name="Google Shape;80;p2"/>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3">
                <a:alphaModFix/>
              </a:blip>
              <a:stretch>
                <a:fillRect b="0" l="219" r="21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2"/>
          <p:cNvGrpSpPr/>
          <p:nvPr/>
        </p:nvGrpSpPr>
        <p:grpSpPr>
          <a:xfrm>
            <a:off x="5869035" y="3557242"/>
            <a:ext cx="2709697" cy="2586303"/>
            <a:chOff x="-366471" y="-11891"/>
            <a:chExt cx="15572970" cy="14863809"/>
          </a:xfrm>
        </p:grpSpPr>
        <p:sp>
          <p:nvSpPr>
            <p:cNvPr id="84" name="Google Shape;84;p2"/>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4">
                <a:alphaModFix/>
              </a:blip>
              <a:stretch>
                <a:fillRect b="-7349" l="219" r="219" t="-735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2"/>
          <p:cNvGrpSpPr/>
          <p:nvPr/>
        </p:nvGrpSpPr>
        <p:grpSpPr>
          <a:xfrm>
            <a:off x="9689876" y="3557242"/>
            <a:ext cx="2709697" cy="2586303"/>
            <a:chOff x="-366471" y="-11891"/>
            <a:chExt cx="15572970" cy="14863809"/>
          </a:xfrm>
        </p:grpSpPr>
        <p:sp>
          <p:nvSpPr>
            <p:cNvPr id="88" name="Google Shape;88;p2"/>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5">
                <a:alphaModFix/>
              </a:blip>
              <a:stretch>
                <a:fillRect b="-15549" l="-2739" r="49" t="-2196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2"/>
          <p:cNvGrpSpPr/>
          <p:nvPr/>
        </p:nvGrpSpPr>
        <p:grpSpPr>
          <a:xfrm rot="647982">
            <a:off x="13510936" y="3557086"/>
            <a:ext cx="2709409" cy="2586028"/>
            <a:chOff x="-366471" y="-11891"/>
            <a:chExt cx="15572970" cy="14863809"/>
          </a:xfrm>
        </p:grpSpPr>
        <p:sp>
          <p:nvSpPr>
            <p:cNvPr id="92" name="Google Shape;92;p2"/>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6">
                <a:alphaModFix/>
              </a:blip>
              <a:stretch>
                <a:fillRect b="0" l="219" r="21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2"/>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02</a:t>
            </a:r>
            <a:endParaRPr/>
          </a:p>
        </p:txBody>
      </p:sp>
      <p:sp>
        <p:nvSpPr>
          <p:cNvPr id="96" name="Google Shape;96;p2"/>
          <p:cNvSpPr txBox="1"/>
          <p:nvPr/>
        </p:nvSpPr>
        <p:spPr>
          <a:xfrm>
            <a:off x="1402711" y="1076325"/>
            <a:ext cx="7274700" cy="86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FFFFFF"/>
                </a:solidFill>
                <a:latin typeface="Inter"/>
                <a:ea typeface="Inter"/>
                <a:cs typeface="Inter"/>
                <a:sym typeface="Inter"/>
              </a:rPr>
              <a:t>Nossa equipe</a:t>
            </a:r>
            <a:endParaRPr/>
          </a:p>
        </p:txBody>
      </p:sp>
      <p:sp>
        <p:nvSpPr>
          <p:cNvPr id="97" name="Google Shape;97;p2"/>
          <p:cNvSpPr txBox="1"/>
          <p:nvPr/>
        </p:nvSpPr>
        <p:spPr>
          <a:xfrm>
            <a:off x="13086124" y="6427651"/>
            <a:ext cx="3559200" cy="571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Poppins"/>
                <a:ea typeface="Poppins"/>
                <a:cs typeface="Poppins"/>
                <a:sym typeface="Poppins"/>
              </a:rPr>
              <a:t>Rosivânia Silva</a:t>
            </a:r>
            <a:endParaRPr/>
          </a:p>
        </p:txBody>
      </p:sp>
      <p:sp>
        <p:nvSpPr>
          <p:cNvPr id="98" name="Google Shape;98;p2"/>
          <p:cNvSpPr txBox="1"/>
          <p:nvPr/>
        </p:nvSpPr>
        <p:spPr>
          <a:xfrm>
            <a:off x="13086124" y="7099164"/>
            <a:ext cx="3559200" cy="371400"/>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0" i="0" lang="en-US" sz="2499" u="none" cap="none" strike="noStrike">
                <a:solidFill>
                  <a:srgbClr val="65D1FF"/>
                </a:solidFill>
                <a:latin typeface="Open Sans"/>
                <a:ea typeface="Open Sans"/>
                <a:cs typeface="Open Sans"/>
                <a:sym typeface="Open Sans"/>
              </a:rPr>
              <a:t>Matrícula: 2020034565</a:t>
            </a:r>
            <a:endParaRPr/>
          </a:p>
        </p:txBody>
      </p:sp>
      <p:grpSp>
        <p:nvGrpSpPr>
          <p:cNvPr id="99" name="Google Shape;99;p2"/>
          <p:cNvGrpSpPr/>
          <p:nvPr/>
        </p:nvGrpSpPr>
        <p:grpSpPr>
          <a:xfrm>
            <a:off x="13086125" y="562051"/>
            <a:ext cx="5109000" cy="1260311"/>
            <a:chOff x="13086125" y="562051"/>
            <a:chExt cx="5109000" cy="1260311"/>
          </a:xfrm>
        </p:grpSpPr>
        <p:sp>
          <p:nvSpPr>
            <p:cNvPr id="100" name="Google Shape;100;p2"/>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101" name="Google Shape;101;p2"/>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102" name="Google Shape;102;p2"/>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
        <p:nvSpPr>
          <p:cNvPr id="103" name="Google Shape;103;p2"/>
          <p:cNvSpPr txBox="1"/>
          <p:nvPr/>
        </p:nvSpPr>
        <p:spPr>
          <a:xfrm>
            <a:off x="1642570" y="6427651"/>
            <a:ext cx="3529800" cy="571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Poppins"/>
                <a:ea typeface="Poppins"/>
                <a:cs typeface="Poppins"/>
                <a:sym typeface="Poppins"/>
              </a:rPr>
              <a:t>Arthur Salim</a:t>
            </a:r>
            <a:endParaRPr/>
          </a:p>
        </p:txBody>
      </p:sp>
      <p:sp>
        <p:nvSpPr>
          <p:cNvPr id="104" name="Google Shape;104;p2"/>
          <p:cNvSpPr txBox="1"/>
          <p:nvPr/>
        </p:nvSpPr>
        <p:spPr>
          <a:xfrm>
            <a:off x="1642570" y="7099164"/>
            <a:ext cx="3529800" cy="371400"/>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0" i="0" lang="en-US" sz="2499" u="none" cap="none" strike="noStrike">
                <a:solidFill>
                  <a:srgbClr val="65D1FF"/>
                </a:solidFill>
                <a:latin typeface="Open Sans"/>
                <a:ea typeface="Open Sans"/>
                <a:cs typeface="Open Sans"/>
                <a:sym typeface="Open Sans"/>
              </a:rPr>
              <a:t>Matrícula: 2019039308</a:t>
            </a:r>
            <a:endParaRPr/>
          </a:p>
        </p:txBody>
      </p:sp>
      <p:sp>
        <p:nvSpPr>
          <p:cNvPr id="105" name="Google Shape;105;p2"/>
          <p:cNvSpPr txBox="1"/>
          <p:nvPr/>
        </p:nvSpPr>
        <p:spPr>
          <a:xfrm>
            <a:off x="5469891" y="6413364"/>
            <a:ext cx="3508500" cy="571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Poppins"/>
                <a:ea typeface="Poppins"/>
                <a:cs typeface="Poppins"/>
                <a:sym typeface="Poppins"/>
              </a:rPr>
              <a:t>Emanoel Silva</a:t>
            </a:r>
            <a:endParaRPr/>
          </a:p>
        </p:txBody>
      </p:sp>
      <p:sp>
        <p:nvSpPr>
          <p:cNvPr id="106" name="Google Shape;106;p2"/>
          <p:cNvSpPr txBox="1"/>
          <p:nvPr/>
        </p:nvSpPr>
        <p:spPr>
          <a:xfrm>
            <a:off x="5469891" y="7099164"/>
            <a:ext cx="3508500" cy="371400"/>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0" i="0" lang="en-US" sz="2499" u="none" cap="none" strike="noStrike">
                <a:solidFill>
                  <a:srgbClr val="65D1FF"/>
                </a:solidFill>
                <a:latin typeface="Open Sans"/>
                <a:ea typeface="Open Sans"/>
                <a:cs typeface="Open Sans"/>
                <a:sym typeface="Open Sans"/>
              </a:rPr>
              <a:t>Matrícula: 2020034224</a:t>
            </a:r>
            <a:endParaRPr/>
          </a:p>
        </p:txBody>
      </p:sp>
      <p:sp>
        <p:nvSpPr>
          <p:cNvPr id="107" name="Google Shape;107;p2"/>
          <p:cNvSpPr txBox="1"/>
          <p:nvPr/>
        </p:nvSpPr>
        <p:spPr>
          <a:xfrm>
            <a:off x="9264284" y="6399076"/>
            <a:ext cx="3561300" cy="571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Poppins"/>
                <a:ea typeface="Poppins"/>
                <a:cs typeface="Poppins"/>
                <a:sym typeface="Poppins"/>
              </a:rPr>
              <a:t>Joel da Silva</a:t>
            </a:r>
            <a:endParaRPr/>
          </a:p>
        </p:txBody>
      </p:sp>
      <p:sp>
        <p:nvSpPr>
          <p:cNvPr id="108" name="Google Shape;108;p2"/>
          <p:cNvSpPr txBox="1"/>
          <p:nvPr/>
        </p:nvSpPr>
        <p:spPr>
          <a:xfrm>
            <a:off x="9264284" y="7099164"/>
            <a:ext cx="3561300" cy="371400"/>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0" i="0" lang="en-US" sz="2499" u="none" cap="none" strike="noStrike">
                <a:solidFill>
                  <a:srgbClr val="65D1FF"/>
                </a:solidFill>
                <a:latin typeface="Open Sans"/>
                <a:ea typeface="Open Sans"/>
                <a:cs typeface="Open Sans"/>
                <a:sym typeface="Open Sans"/>
              </a:rPr>
              <a:t>Matrícula: 2022002730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352" name="Shape 352"/>
        <p:cNvGrpSpPr/>
        <p:nvPr/>
      </p:nvGrpSpPr>
      <p:grpSpPr>
        <a:xfrm>
          <a:off x="0" y="0"/>
          <a:ext cx="0" cy="0"/>
          <a:chOff x="0" y="0"/>
          <a:chExt cx="0" cy="0"/>
        </a:xfrm>
      </p:grpSpPr>
      <p:sp>
        <p:nvSpPr>
          <p:cNvPr id="353" name="Google Shape;353;p1"/>
          <p:cNvSpPr txBox="1"/>
          <p:nvPr/>
        </p:nvSpPr>
        <p:spPr>
          <a:xfrm>
            <a:off x="550850" y="474000"/>
            <a:ext cx="17163600" cy="94857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Reconhecimentos e Direitos Autorais</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@autores: [Arthur Salim da Costa, Emanoel Silva Lima, Joel da Silva Pereira Filho, Rosivânia da Silva Viana]</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@contato: [arthur.salim@discente.ufma.com, silva.emanoel@discente.ufma.br, joel.pereira@discente.ufma.com, rs.viana@discente.ufma.br]</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@data última versão: 09/12/2023</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@versão: 1.0</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@outros repositórios: [https://github.com/joelbrs/EducaTech, https://github.com/joelbrs/EducaTech_Front]</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@Agradecimentos: Universidade Federal do Maranhão (UFMA), Professor Doutor Thales Levi Azevedo Valente, e colegas de curso.</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@Copyright/License</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Este material é resultado de um trabalho acadêmico para a disciplina PROJETO E DESENVOLVIMENTO DE SOFTWARE, sobre a orientação do professor Dr. THALES LEVI AZEVEDO VALENTE, semestre letivo 2023.2,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Copyright © 2023 Educational Material</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Este material está licenciado sob a Licença MIT. É permitido o uso, cópia, modificação e distribuição deste material para qualquer fim, desde que acompanhado deste aviso de direitos autorais.</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t/>
            </a:r>
            <a:endParaRPr sz="1800">
              <a:solidFill>
                <a:srgbClr val="FFFFFF"/>
              </a:solidFill>
              <a:latin typeface="Poppins"/>
              <a:ea typeface="Poppins"/>
              <a:cs typeface="Poppins"/>
              <a:sym typeface="Poppins"/>
            </a:endParaRPr>
          </a:p>
          <a:p>
            <a:pPr indent="0" lvl="0" marL="0" marR="0" rtl="0" algn="just">
              <a:lnSpc>
                <a:spcPct val="100000"/>
              </a:lnSpc>
              <a:spcBef>
                <a:spcPts val="0"/>
              </a:spcBef>
              <a:spcAft>
                <a:spcPts val="0"/>
              </a:spcAft>
              <a:buClr>
                <a:srgbClr val="FFFFFF"/>
              </a:buClr>
              <a:buSzPts val="3399"/>
              <a:buFont typeface="Poppins"/>
              <a:buNone/>
            </a:pPr>
            <a:r>
              <a:rPr lang="en-US" sz="1800">
                <a:solidFill>
                  <a:srgbClr val="FFFFFF"/>
                </a:solidFill>
                <a:latin typeface="Poppins"/>
                <a:ea typeface="Poppins"/>
                <a:cs typeface="Poppins"/>
                <a:sym typeface="Poppins"/>
              </a:rPr>
              <a:t>Para mais informações sobre a Licença MIT: https://opensource.org/licenses/MIT.</a:t>
            </a:r>
            <a:endParaRPr sz="1800">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109" name="Shape 109"/>
        <p:cNvGrpSpPr/>
        <p:nvPr/>
      </p:nvGrpSpPr>
      <p:grpSpPr>
        <a:xfrm>
          <a:off x="0" y="0"/>
          <a:ext cx="0" cy="0"/>
          <a:chOff x="0" y="0"/>
          <a:chExt cx="0" cy="0"/>
        </a:xfrm>
      </p:grpSpPr>
      <p:sp>
        <p:nvSpPr>
          <p:cNvPr id="110" name="Google Shape;110;p3"/>
          <p:cNvSpPr/>
          <p:nvPr/>
        </p:nvSpPr>
        <p:spPr>
          <a:xfrm>
            <a:off x="16961976" y="89609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sp>
        <p:nvSpPr>
          <p:cNvPr id="111" name="Google Shape;111;p3"/>
          <p:cNvSpPr/>
          <p:nvPr/>
        </p:nvSpPr>
        <p:spPr>
          <a:xfrm>
            <a:off x="10697586" y="2923808"/>
            <a:ext cx="6447893" cy="5118015"/>
          </a:xfrm>
          <a:custGeom>
            <a:rect b="b" l="l" r="r" t="t"/>
            <a:pathLst>
              <a:path extrusionOk="0" h="5118015" w="6447893">
                <a:moveTo>
                  <a:pt x="0" y="0"/>
                </a:moveTo>
                <a:lnTo>
                  <a:pt x="6447893" y="0"/>
                </a:lnTo>
                <a:lnTo>
                  <a:pt x="6447893" y="5118015"/>
                </a:lnTo>
                <a:lnTo>
                  <a:pt x="0" y="5118015"/>
                </a:lnTo>
                <a:lnTo>
                  <a:pt x="0" y="0"/>
                </a:lnTo>
                <a:close/>
              </a:path>
            </a:pathLst>
          </a:custGeom>
          <a:blipFill rotWithShape="1">
            <a:blip r:embed="rId3">
              <a:alphaModFix/>
            </a:blip>
            <a:stretch>
              <a:fillRect b="0" l="0" r="0" t="0"/>
            </a:stretch>
          </a:blipFill>
          <a:ln>
            <a:noFill/>
          </a:ln>
        </p:spPr>
      </p:sp>
      <p:sp>
        <p:nvSpPr>
          <p:cNvPr id="112" name="Google Shape;112;p3"/>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03</a:t>
            </a:r>
            <a:endParaRPr/>
          </a:p>
        </p:txBody>
      </p:sp>
      <p:sp>
        <p:nvSpPr>
          <p:cNvPr id="113" name="Google Shape;113;p3"/>
          <p:cNvSpPr txBox="1"/>
          <p:nvPr/>
        </p:nvSpPr>
        <p:spPr>
          <a:xfrm>
            <a:off x="1402711" y="1076325"/>
            <a:ext cx="7274700" cy="86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FFFFFF"/>
                </a:solidFill>
                <a:latin typeface="Inter"/>
                <a:ea typeface="Inter"/>
                <a:cs typeface="Inter"/>
                <a:sym typeface="Inter"/>
              </a:rPr>
              <a:t>Conheça a plataforma</a:t>
            </a:r>
            <a:endParaRPr/>
          </a:p>
        </p:txBody>
      </p:sp>
      <p:sp>
        <p:nvSpPr>
          <p:cNvPr id="114" name="Google Shape;114;p3"/>
          <p:cNvSpPr txBox="1"/>
          <p:nvPr/>
        </p:nvSpPr>
        <p:spPr>
          <a:xfrm>
            <a:off x="1402711" y="2545536"/>
            <a:ext cx="7741200" cy="7099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3399" u="none" cap="none" strike="noStrike">
                <a:solidFill>
                  <a:srgbClr val="FFFFFF"/>
                </a:solidFill>
                <a:latin typeface="Poppins"/>
                <a:ea typeface="Poppins"/>
                <a:cs typeface="Poppins"/>
                <a:sym typeface="Poppins"/>
              </a:rPr>
              <a:t>A plataforma EducaTech é um ambiente virtual de aprendizagem online e gratuito. </a:t>
            </a:r>
            <a:endParaRPr/>
          </a:p>
          <a:p>
            <a:pPr indent="0" lvl="0" marL="0" marR="0" rtl="0" algn="l">
              <a:lnSpc>
                <a:spcPct val="150000"/>
              </a:lnSpc>
              <a:spcBef>
                <a:spcPts val="0"/>
              </a:spcBef>
              <a:spcAft>
                <a:spcPts val="0"/>
              </a:spcAft>
              <a:buNone/>
            </a:pPr>
            <a:r>
              <a:t/>
            </a:r>
            <a:endParaRPr b="0" i="0" sz="3399" u="none" cap="none" strike="noStrike">
              <a:solidFill>
                <a:srgbClr val="FFFFFF"/>
              </a:solidFill>
              <a:latin typeface="Poppins"/>
              <a:ea typeface="Poppins"/>
              <a:cs typeface="Poppins"/>
              <a:sym typeface="Poppins"/>
            </a:endParaRPr>
          </a:p>
          <a:p>
            <a:pPr indent="0" lvl="0" marL="0" marR="0" rtl="0" algn="l">
              <a:lnSpc>
                <a:spcPct val="150000"/>
              </a:lnSpc>
              <a:spcBef>
                <a:spcPts val="0"/>
              </a:spcBef>
              <a:spcAft>
                <a:spcPts val="0"/>
              </a:spcAft>
              <a:buNone/>
            </a:pPr>
            <a:r>
              <a:rPr b="0" i="0" lang="en-US" sz="3399" u="none" cap="none" strike="noStrike">
                <a:solidFill>
                  <a:srgbClr val="FFFFFF"/>
                </a:solidFill>
                <a:latin typeface="Poppins"/>
                <a:ea typeface="Poppins"/>
                <a:cs typeface="Poppins"/>
                <a:sym typeface="Poppins"/>
              </a:rPr>
              <a:t>Criada a partir da necessidade de oferecer um ambiente de fácil manuseio, que possibilite o acesso a cursos onlines.</a:t>
            </a:r>
            <a:endParaRPr/>
          </a:p>
          <a:p>
            <a:pPr indent="0" lvl="0" marL="0" marR="0" rtl="0" algn="l">
              <a:lnSpc>
                <a:spcPct val="150000"/>
              </a:lnSpc>
              <a:spcBef>
                <a:spcPts val="0"/>
              </a:spcBef>
              <a:spcAft>
                <a:spcPts val="0"/>
              </a:spcAft>
              <a:buNone/>
            </a:pPr>
            <a:r>
              <a:t/>
            </a:r>
            <a:endParaRPr b="0" i="0" sz="3399" u="none" cap="none" strike="noStrike">
              <a:solidFill>
                <a:srgbClr val="FFFFFF"/>
              </a:solidFill>
              <a:latin typeface="Poppins"/>
              <a:ea typeface="Poppins"/>
              <a:cs typeface="Poppins"/>
              <a:sym typeface="Poppins"/>
            </a:endParaRPr>
          </a:p>
        </p:txBody>
      </p:sp>
      <p:sp>
        <p:nvSpPr>
          <p:cNvPr id="115" name="Google Shape;115;p3"/>
          <p:cNvSpPr/>
          <p:nvPr/>
        </p:nvSpPr>
        <p:spPr>
          <a:xfrm>
            <a:off x="10290484" y="7850534"/>
            <a:ext cx="6391034" cy="2220884"/>
          </a:xfrm>
          <a:custGeom>
            <a:rect b="b" l="l" r="r" t="t"/>
            <a:pathLst>
              <a:path extrusionOk="0" h="2220884" w="6391034">
                <a:moveTo>
                  <a:pt x="0" y="0"/>
                </a:moveTo>
                <a:lnTo>
                  <a:pt x="6391035" y="0"/>
                </a:lnTo>
                <a:lnTo>
                  <a:pt x="6391035" y="2220885"/>
                </a:lnTo>
                <a:lnTo>
                  <a:pt x="0" y="2220885"/>
                </a:lnTo>
                <a:lnTo>
                  <a:pt x="0" y="0"/>
                </a:lnTo>
                <a:close/>
              </a:path>
            </a:pathLst>
          </a:custGeom>
          <a:blipFill rotWithShape="1">
            <a:blip r:embed="rId4">
              <a:alphaModFix amt="50000"/>
            </a:blip>
            <a:stretch>
              <a:fillRect b="0" l="0" r="0" t="0"/>
            </a:stretch>
          </a:blipFill>
          <a:ln>
            <a:noFill/>
          </a:ln>
        </p:spPr>
      </p:sp>
      <p:grpSp>
        <p:nvGrpSpPr>
          <p:cNvPr id="116" name="Google Shape;116;p3"/>
          <p:cNvGrpSpPr/>
          <p:nvPr/>
        </p:nvGrpSpPr>
        <p:grpSpPr>
          <a:xfrm>
            <a:off x="13086125" y="562051"/>
            <a:ext cx="5109000" cy="1260311"/>
            <a:chOff x="13086125" y="562051"/>
            <a:chExt cx="5109000" cy="1260311"/>
          </a:xfrm>
        </p:grpSpPr>
        <p:sp>
          <p:nvSpPr>
            <p:cNvPr id="117" name="Google Shape;117;p3"/>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118" name="Google Shape;118;p3"/>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119" name="Google Shape;119;p3"/>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120" name="Shape 120"/>
        <p:cNvGrpSpPr/>
        <p:nvPr/>
      </p:nvGrpSpPr>
      <p:grpSpPr>
        <a:xfrm>
          <a:off x="0" y="0"/>
          <a:ext cx="0" cy="0"/>
          <a:chOff x="0" y="0"/>
          <a:chExt cx="0" cy="0"/>
        </a:xfrm>
      </p:grpSpPr>
      <p:sp>
        <p:nvSpPr>
          <p:cNvPr id="121" name="Google Shape;121;p4"/>
          <p:cNvSpPr/>
          <p:nvPr/>
        </p:nvSpPr>
        <p:spPr>
          <a:xfrm>
            <a:off x="16961976" y="89609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sp>
        <p:nvSpPr>
          <p:cNvPr id="122" name="Google Shape;122;p4"/>
          <p:cNvSpPr/>
          <p:nvPr/>
        </p:nvSpPr>
        <p:spPr>
          <a:xfrm>
            <a:off x="10726015" y="8147858"/>
            <a:ext cx="6391034" cy="2220884"/>
          </a:xfrm>
          <a:custGeom>
            <a:rect b="b" l="l" r="r" t="t"/>
            <a:pathLst>
              <a:path extrusionOk="0" h="2220884" w="6391034">
                <a:moveTo>
                  <a:pt x="0" y="0"/>
                </a:moveTo>
                <a:lnTo>
                  <a:pt x="6391035" y="0"/>
                </a:lnTo>
                <a:lnTo>
                  <a:pt x="6391035" y="2220884"/>
                </a:lnTo>
                <a:lnTo>
                  <a:pt x="0" y="2220884"/>
                </a:lnTo>
                <a:lnTo>
                  <a:pt x="0" y="0"/>
                </a:lnTo>
                <a:close/>
              </a:path>
            </a:pathLst>
          </a:custGeom>
          <a:blipFill rotWithShape="1">
            <a:blip r:embed="rId3">
              <a:alphaModFix amt="50000"/>
            </a:blip>
            <a:stretch>
              <a:fillRect b="0" l="0" r="0" t="0"/>
            </a:stretch>
          </a:blipFill>
          <a:ln>
            <a:noFill/>
          </a:ln>
        </p:spPr>
      </p:sp>
      <p:sp>
        <p:nvSpPr>
          <p:cNvPr id="123" name="Google Shape;123;p4"/>
          <p:cNvSpPr/>
          <p:nvPr/>
        </p:nvSpPr>
        <p:spPr>
          <a:xfrm flipH="1">
            <a:off x="9687458" y="1975658"/>
            <a:ext cx="6994061" cy="6985319"/>
          </a:xfrm>
          <a:custGeom>
            <a:rect b="b" l="l" r="r" t="t"/>
            <a:pathLst>
              <a:path extrusionOk="0" h="6985319" w="6994061">
                <a:moveTo>
                  <a:pt x="6994061" y="0"/>
                </a:moveTo>
                <a:lnTo>
                  <a:pt x="0" y="0"/>
                </a:lnTo>
                <a:lnTo>
                  <a:pt x="0" y="6985318"/>
                </a:lnTo>
                <a:lnTo>
                  <a:pt x="6994061" y="6985318"/>
                </a:lnTo>
                <a:lnTo>
                  <a:pt x="6994061" y="0"/>
                </a:lnTo>
                <a:close/>
              </a:path>
            </a:pathLst>
          </a:custGeom>
          <a:blipFill rotWithShape="1">
            <a:blip r:embed="rId4">
              <a:alphaModFix/>
            </a:blip>
            <a:stretch>
              <a:fillRect b="0" l="0" r="0" t="0"/>
            </a:stretch>
          </a:blipFill>
          <a:ln>
            <a:noFill/>
          </a:ln>
        </p:spPr>
      </p:sp>
      <p:sp>
        <p:nvSpPr>
          <p:cNvPr id="124" name="Google Shape;124;p4"/>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04</a:t>
            </a:r>
            <a:endParaRPr/>
          </a:p>
        </p:txBody>
      </p:sp>
      <p:sp>
        <p:nvSpPr>
          <p:cNvPr id="125" name="Google Shape;125;p4"/>
          <p:cNvSpPr txBox="1"/>
          <p:nvPr/>
        </p:nvSpPr>
        <p:spPr>
          <a:xfrm>
            <a:off x="1372645" y="1822353"/>
            <a:ext cx="7741200" cy="6772800"/>
          </a:xfrm>
          <a:prstGeom prst="rect">
            <a:avLst/>
          </a:prstGeom>
          <a:noFill/>
          <a:ln>
            <a:noFill/>
          </a:ln>
        </p:spPr>
        <p:txBody>
          <a:bodyPr anchorCtr="0" anchor="t" bIns="0" lIns="0" spcFirstLastPara="1" rIns="0" wrap="square" tIns="0">
            <a:spAutoFit/>
          </a:bodyPr>
          <a:lstStyle/>
          <a:p>
            <a:pPr indent="0" lvl="0" marL="0" marR="0" rtl="0" algn="l">
              <a:lnSpc>
                <a:spcPct val="162018"/>
              </a:lnSpc>
              <a:spcBef>
                <a:spcPts val="0"/>
              </a:spcBef>
              <a:spcAft>
                <a:spcPts val="0"/>
              </a:spcAft>
              <a:buNone/>
            </a:pPr>
            <a:r>
              <a:rPr b="0" i="0" lang="en-US" sz="3399" u="none" cap="none" strike="noStrike">
                <a:solidFill>
                  <a:srgbClr val="FFFFFF"/>
                </a:solidFill>
                <a:latin typeface="Poppins"/>
                <a:ea typeface="Poppins"/>
                <a:cs typeface="Poppins"/>
                <a:sym typeface="Poppins"/>
              </a:rPr>
              <a:t>A pandemia do Covid-19 aumentou a importância do ambiente virtual de aprendizagem.</a:t>
            </a:r>
            <a:endParaRPr/>
          </a:p>
          <a:p>
            <a:pPr indent="0" lvl="0" marL="0" marR="0" rtl="0" algn="l">
              <a:lnSpc>
                <a:spcPct val="162018"/>
              </a:lnSpc>
              <a:spcBef>
                <a:spcPts val="0"/>
              </a:spcBef>
              <a:spcAft>
                <a:spcPts val="0"/>
              </a:spcAft>
              <a:buNone/>
            </a:pPr>
            <a:r>
              <a:t/>
            </a:r>
            <a:endParaRPr b="0" i="0" sz="3399" u="none" cap="none" strike="noStrike">
              <a:solidFill>
                <a:srgbClr val="FFFFFF"/>
              </a:solidFill>
              <a:latin typeface="Poppins"/>
              <a:ea typeface="Poppins"/>
              <a:cs typeface="Poppins"/>
              <a:sym typeface="Poppins"/>
            </a:endParaRPr>
          </a:p>
          <a:p>
            <a:pPr indent="0" lvl="0" marL="0" marR="0" rtl="0" algn="l">
              <a:lnSpc>
                <a:spcPct val="162018"/>
              </a:lnSpc>
              <a:spcBef>
                <a:spcPts val="0"/>
              </a:spcBef>
              <a:spcAft>
                <a:spcPts val="0"/>
              </a:spcAft>
              <a:buNone/>
            </a:pPr>
            <a:r>
              <a:rPr b="0" i="0" lang="en-US" sz="3399" u="none" cap="none" strike="noStrike">
                <a:solidFill>
                  <a:srgbClr val="FFFFFF"/>
                </a:solidFill>
                <a:latin typeface="Poppins"/>
                <a:ea typeface="Poppins"/>
                <a:cs typeface="Poppins"/>
                <a:sym typeface="Poppins"/>
              </a:rPr>
              <a:t>Segundo o Censo Abed 2020, 100% das instituições de ensino utilizam alguma ferramenta digital para apoiar o processo educacional.</a:t>
            </a:r>
            <a:endParaRPr/>
          </a:p>
        </p:txBody>
      </p:sp>
      <p:grpSp>
        <p:nvGrpSpPr>
          <p:cNvPr id="126" name="Google Shape;126;p4"/>
          <p:cNvGrpSpPr/>
          <p:nvPr/>
        </p:nvGrpSpPr>
        <p:grpSpPr>
          <a:xfrm>
            <a:off x="13086125" y="562051"/>
            <a:ext cx="5109000" cy="1260311"/>
            <a:chOff x="13086125" y="562051"/>
            <a:chExt cx="5109000" cy="1260311"/>
          </a:xfrm>
        </p:grpSpPr>
        <p:sp>
          <p:nvSpPr>
            <p:cNvPr id="127" name="Google Shape;127;p4"/>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128" name="Google Shape;128;p4"/>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129" name="Google Shape;129;p4"/>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130" name="Shape 130"/>
        <p:cNvGrpSpPr/>
        <p:nvPr/>
      </p:nvGrpSpPr>
      <p:grpSpPr>
        <a:xfrm>
          <a:off x="0" y="0"/>
          <a:ext cx="0" cy="0"/>
          <a:chOff x="0" y="0"/>
          <a:chExt cx="0" cy="0"/>
        </a:xfrm>
      </p:grpSpPr>
      <p:grpSp>
        <p:nvGrpSpPr>
          <p:cNvPr id="131" name="Google Shape;131;p5"/>
          <p:cNvGrpSpPr/>
          <p:nvPr/>
        </p:nvGrpSpPr>
        <p:grpSpPr>
          <a:xfrm>
            <a:off x="866775" y="1615580"/>
            <a:ext cx="8190360" cy="7055872"/>
            <a:chOff x="0" y="0"/>
            <a:chExt cx="1023795" cy="881984"/>
          </a:xfrm>
        </p:grpSpPr>
        <p:sp>
          <p:nvSpPr>
            <p:cNvPr id="132" name="Google Shape;132;p5"/>
            <p:cNvSpPr/>
            <p:nvPr/>
          </p:nvSpPr>
          <p:spPr>
            <a:xfrm>
              <a:off x="0" y="0"/>
              <a:ext cx="1023795" cy="881984"/>
            </a:xfrm>
            <a:custGeom>
              <a:rect b="b" l="l" r="r" t="t"/>
              <a:pathLst>
                <a:path extrusionOk="0" h="881984" w="1023795">
                  <a:moveTo>
                    <a:pt x="511898" y="0"/>
                  </a:moveTo>
                  <a:cubicBezTo>
                    <a:pt x="229184" y="0"/>
                    <a:pt x="0" y="197439"/>
                    <a:pt x="0" y="440992"/>
                  </a:cubicBezTo>
                  <a:cubicBezTo>
                    <a:pt x="0" y="684545"/>
                    <a:pt x="229184" y="881984"/>
                    <a:pt x="511898" y="881984"/>
                  </a:cubicBezTo>
                  <a:cubicBezTo>
                    <a:pt x="794611" y="881984"/>
                    <a:pt x="1023795" y="684545"/>
                    <a:pt x="1023795" y="440992"/>
                  </a:cubicBezTo>
                  <a:cubicBezTo>
                    <a:pt x="1023795" y="197439"/>
                    <a:pt x="794611" y="0"/>
                    <a:pt x="511898" y="0"/>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txBox="1"/>
            <p:nvPr/>
          </p:nvSpPr>
          <p:spPr>
            <a:xfrm>
              <a:off x="95981" y="6486"/>
              <a:ext cx="831900" cy="7929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4" name="Google Shape;134;p5"/>
          <p:cNvSpPr txBox="1"/>
          <p:nvPr/>
        </p:nvSpPr>
        <p:spPr>
          <a:xfrm>
            <a:off x="1797324" y="3268985"/>
            <a:ext cx="6329400" cy="4502400"/>
          </a:xfrm>
          <a:prstGeom prst="rect">
            <a:avLst/>
          </a:prstGeom>
          <a:noFill/>
          <a:ln>
            <a:noFill/>
          </a:ln>
        </p:spPr>
        <p:txBody>
          <a:bodyPr anchorCtr="0" anchor="t" bIns="0" lIns="0" spcFirstLastPara="1" rIns="0" wrap="square" tIns="0">
            <a:spAutoFit/>
          </a:bodyPr>
          <a:lstStyle/>
          <a:p>
            <a:pPr indent="0" lvl="0" marL="0" marR="0" rtl="0" algn="ctr">
              <a:lnSpc>
                <a:spcPct val="162000"/>
              </a:lnSpc>
              <a:spcBef>
                <a:spcPts val="0"/>
              </a:spcBef>
              <a:spcAft>
                <a:spcPts val="0"/>
              </a:spcAft>
              <a:buNone/>
            </a:pPr>
            <a:r>
              <a:rPr b="0" i="0" lang="en-US" sz="3000" u="none" cap="none" strike="noStrike">
                <a:solidFill>
                  <a:srgbClr val="FFFFFF"/>
                </a:solidFill>
                <a:latin typeface="Poppins"/>
                <a:ea typeface="Poppins"/>
                <a:cs typeface="Poppins"/>
                <a:sym typeface="Poppins"/>
              </a:rPr>
              <a:t>O estudo, divulgado pelo portal Escrevendo o Futuro, mostra que 44% dos docentes enfrentam dificuldades no que diz respeito ao “domínio das tecnologias”.</a:t>
            </a:r>
            <a:endParaRPr/>
          </a:p>
        </p:txBody>
      </p:sp>
      <p:sp>
        <p:nvSpPr>
          <p:cNvPr id="135" name="Google Shape;135;p5"/>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05</a:t>
            </a:r>
            <a:endParaRPr/>
          </a:p>
        </p:txBody>
      </p:sp>
      <p:sp>
        <p:nvSpPr>
          <p:cNvPr id="136" name="Google Shape;136;p5"/>
          <p:cNvSpPr txBox="1"/>
          <p:nvPr/>
        </p:nvSpPr>
        <p:spPr>
          <a:xfrm>
            <a:off x="9813824" y="2676525"/>
            <a:ext cx="7967700" cy="592500"/>
          </a:xfrm>
          <a:prstGeom prst="rect">
            <a:avLst/>
          </a:prstGeom>
          <a:noFill/>
          <a:ln>
            <a:noFill/>
          </a:ln>
        </p:spPr>
        <p:txBody>
          <a:bodyPr anchorCtr="0" anchor="t" bIns="0" lIns="0" spcFirstLastPara="1" rIns="0" wrap="square" tIns="0">
            <a:spAutoFit/>
          </a:bodyPr>
          <a:lstStyle/>
          <a:p>
            <a:pPr indent="-323850" lvl="1" marL="647700" marR="0" rtl="0" algn="l">
              <a:lnSpc>
                <a:spcPct val="162000"/>
              </a:lnSpc>
              <a:spcBef>
                <a:spcPts val="0"/>
              </a:spcBef>
              <a:spcAft>
                <a:spcPts val="0"/>
              </a:spcAft>
              <a:buClr>
                <a:srgbClr val="FFFFFF"/>
              </a:buClr>
              <a:buSzPts val="3000"/>
              <a:buFont typeface="Arial"/>
              <a:buChar char="•"/>
            </a:pPr>
            <a:r>
              <a:rPr b="0" i="0" lang="en-US" sz="3000" u="none" cap="none" strike="noStrike">
                <a:solidFill>
                  <a:srgbClr val="FFFFFF"/>
                </a:solidFill>
                <a:latin typeface="Poppins"/>
                <a:ea typeface="Poppins"/>
                <a:cs typeface="Poppins"/>
                <a:sym typeface="Poppins"/>
              </a:rPr>
              <a:t>Interface amigável;</a:t>
            </a:r>
            <a:endParaRPr/>
          </a:p>
        </p:txBody>
      </p:sp>
      <p:sp>
        <p:nvSpPr>
          <p:cNvPr id="137" name="Google Shape;137;p5"/>
          <p:cNvSpPr txBox="1"/>
          <p:nvPr/>
        </p:nvSpPr>
        <p:spPr>
          <a:xfrm>
            <a:off x="9813824" y="3670935"/>
            <a:ext cx="7967700" cy="592500"/>
          </a:xfrm>
          <a:prstGeom prst="rect">
            <a:avLst/>
          </a:prstGeom>
          <a:noFill/>
          <a:ln>
            <a:noFill/>
          </a:ln>
        </p:spPr>
        <p:txBody>
          <a:bodyPr anchorCtr="0" anchor="t" bIns="0" lIns="0" spcFirstLastPara="1" rIns="0" wrap="square" tIns="0">
            <a:spAutoFit/>
          </a:bodyPr>
          <a:lstStyle/>
          <a:p>
            <a:pPr indent="-323850" lvl="1" marL="647700" marR="0" rtl="0" algn="l">
              <a:lnSpc>
                <a:spcPct val="162000"/>
              </a:lnSpc>
              <a:spcBef>
                <a:spcPts val="0"/>
              </a:spcBef>
              <a:spcAft>
                <a:spcPts val="0"/>
              </a:spcAft>
              <a:buClr>
                <a:srgbClr val="FFFFFF"/>
              </a:buClr>
              <a:buSzPts val="3000"/>
              <a:buFont typeface="Arial"/>
              <a:buChar char="•"/>
            </a:pPr>
            <a:r>
              <a:rPr b="0" i="0" lang="en-US" sz="3000" u="none" cap="none" strike="noStrike">
                <a:solidFill>
                  <a:srgbClr val="FFFFFF"/>
                </a:solidFill>
                <a:latin typeface="Poppins"/>
                <a:ea typeface="Poppins"/>
                <a:cs typeface="Poppins"/>
                <a:sym typeface="Poppins"/>
              </a:rPr>
              <a:t>Funções essências visíveis;</a:t>
            </a:r>
            <a:endParaRPr/>
          </a:p>
        </p:txBody>
      </p:sp>
      <p:sp>
        <p:nvSpPr>
          <p:cNvPr id="138" name="Google Shape;138;p5"/>
          <p:cNvSpPr txBox="1"/>
          <p:nvPr/>
        </p:nvSpPr>
        <p:spPr>
          <a:xfrm>
            <a:off x="9813824" y="4663440"/>
            <a:ext cx="7967700" cy="1202100"/>
          </a:xfrm>
          <a:prstGeom prst="rect">
            <a:avLst/>
          </a:prstGeom>
          <a:noFill/>
          <a:ln>
            <a:noFill/>
          </a:ln>
        </p:spPr>
        <p:txBody>
          <a:bodyPr anchorCtr="0" anchor="t" bIns="0" lIns="0" spcFirstLastPara="1" rIns="0" wrap="square" tIns="0">
            <a:spAutoFit/>
          </a:bodyPr>
          <a:lstStyle/>
          <a:p>
            <a:pPr indent="-323850" lvl="1" marL="647700" marR="0" rtl="0" algn="l">
              <a:lnSpc>
                <a:spcPct val="162000"/>
              </a:lnSpc>
              <a:spcBef>
                <a:spcPts val="0"/>
              </a:spcBef>
              <a:spcAft>
                <a:spcPts val="0"/>
              </a:spcAft>
              <a:buClr>
                <a:srgbClr val="FFFFFF"/>
              </a:buClr>
              <a:buSzPts val="3000"/>
              <a:buFont typeface="Arial"/>
              <a:buChar char="•"/>
            </a:pPr>
            <a:r>
              <a:rPr b="0" i="0" lang="en-US" sz="3000" u="none" cap="none" strike="noStrike">
                <a:solidFill>
                  <a:srgbClr val="FFFFFF"/>
                </a:solidFill>
                <a:latin typeface="Poppins"/>
                <a:ea typeface="Poppins"/>
                <a:cs typeface="Poppins"/>
                <a:sym typeface="Poppins"/>
              </a:rPr>
              <a:t>Fácil configuração de módulos de ensino;</a:t>
            </a:r>
            <a:endParaRPr/>
          </a:p>
        </p:txBody>
      </p:sp>
      <p:sp>
        <p:nvSpPr>
          <p:cNvPr id="139" name="Google Shape;139;p5"/>
          <p:cNvSpPr txBox="1"/>
          <p:nvPr/>
        </p:nvSpPr>
        <p:spPr>
          <a:xfrm>
            <a:off x="9813824" y="6265545"/>
            <a:ext cx="7967700" cy="1202100"/>
          </a:xfrm>
          <a:prstGeom prst="rect">
            <a:avLst/>
          </a:prstGeom>
          <a:noFill/>
          <a:ln>
            <a:noFill/>
          </a:ln>
        </p:spPr>
        <p:txBody>
          <a:bodyPr anchorCtr="0" anchor="t" bIns="0" lIns="0" spcFirstLastPara="1" rIns="0" wrap="square" tIns="0">
            <a:spAutoFit/>
          </a:bodyPr>
          <a:lstStyle/>
          <a:p>
            <a:pPr indent="-323850" lvl="1" marL="647700" marR="0" rtl="0" algn="l">
              <a:lnSpc>
                <a:spcPct val="162000"/>
              </a:lnSpc>
              <a:spcBef>
                <a:spcPts val="0"/>
              </a:spcBef>
              <a:spcAft>
                <a:spcPts val="0"/>
              </a:spcAft>
              <a:buClr>
                <a:srgbClr val="FFFFFF"/>
              </a:buClr>
              <a:buSzPts val="3000"/>
              <a:buFont typeface="Arial"/>
              <a:buChar char="•"/>
            </a:pPr>
            <a:r>
              <a:rPr b="0" i="0" lang="en-US" sz="3000" u="none" cap="none" strike="noStrike">
                <a:solidFill>
                  <a:srgbClr val="FFFFFF"/>
                </a:solidFill>
                <a:latin typeface="Poppins"/>
                <a:ea typeface="Poppins"/>
                <a:cs typeface="Poppins"/>
                <a:sym typeface="Poppins"/>
              </a:rPr>
              <a:t>Mecanismos descomplicados para gerenciamento dos cursos.</a:t>
            </a:r>
            <a:endParaRPr/>
          </a:p>
        </p:txBody>
      </p:sp>
      <p:sp>
        <p:nvSpPr>
          <p:cNvPr id="140" name="Google Shape;140;p5"/>
          <p:cNvSpPr/>
          <p:nvPr/>
        </p:nvSpPr>
        <p:spPr>
          <a:xfrm>
            <a:off x="16961976" y="89609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sp>
        <p:nvSpPr>
          <p:cNvPr id="141" name="Google Shape;141;p5"/>
          <p:cNvSpPr/>
          <p:nvPr/>
        </p:nvSpPr>
        <p:spPr>
          <a:xfrm>
            <a:off x="731376" y="731376"/>
            <a:ext cx="594647" cy="594647"/>
          </a:xfrm>
          <a:custGeom>
            <a:rect b="b" l="l" r="r" t="t"/>
            <a:pathLst>
              <a:path extrusionOk="0" h="594647" w="594647">
                <a:moveTo>
                  <a:pt x="0" y="0"/>
                </a:moveTo>
                <a:lnTo>
                  <a:pt x="594648" y="0"/>
                </a:lnTo>
                <a:lnTo>
                  <a:pt x="594648" y="594648"/>
                </a:lnTo>
                <a:lnTo>
                  <a:pt x="0" y="594648"/>
                </a:lnTo>
                <a:lnTo>
                  <a:pt x="0" y="0"/>
                </a:lnTo>
                <a:close/>
              </a:path>
            </a:pathLst>
          </a:custGeom>
          <a:blipFill rotWithShape="1">
            <a:blip r:embed="rId2">
              <a:alphaModFix/>
            </a:blip>
            <a:stretch>
              <a:fillRect b="0" l="0" r="0" t="0"/>
            </a:stretch>
          </a:blipFill>
          <a:ln>
            <a:noFill/>
          </a:ln>
        </p:spPr>
      </p:sp>
      <p:grpSp>
        <p:nvGrpSpPr>
          <p:cNvPr id="142" name="Google Shape;142;p5"/>
          <p:cNvGrpSpPr/>
          <p:nvPr/>
        </p:nvGrpSpPr>
        <p:grpSpPr>
          <a:xfrm>
            <a:off x="13086125" y="562051"/>
            <a:ext cx="5109000" cy="1260311"/>
            <a:chOff x="13086125" y="562051"/>
            <a:chExt cx="5109000" cy="1260311"/>
          </a:xfrm>
        </p:grpSpPr>
        <p:sp>
          <p:nvSpPr>
            <p:cNvPr id="143" name="Google Shape;143;p5"/>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144" name="Google Shape;144;p5"/>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145" name="Google Shape;145;p5"/>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146" name="Shape 146"/>
        <p:cNvGrpSpPr/>
        <p:nvPr/>
      </p:nvGrpSpPr>
      <p:grpSpPr>
        <a:xfrm>
          <a:off x="0" y="0"/>
          <a:ext cx="0" cy="0"/>
          <a:chOff x="0" y="0"/>
          <a:chExt cx="0" cy="0"/>
        </a:xfrm>
      </p:grpSpPr>
      <p:grpSp>
        <p:nvGrpSpPr>
          <p:cNvPr id="147" name="Google Shape;147;p6"/>
          <p:cNvGrpSpPr/>
          <p:nvPr/>
        </p:nvGrpSpPr>
        <p:grpSpPr>
          <a:xfrm>
            <a:off x="904875" y="2398376"/>
            <a:ext cx="8004245" cy="3089348"/>
            <a:chOff x="0" y="-76200"/>
            <a:chExt cx="2108100" cy="813650"/>
          </a:xfrm>
        </p:grpSpPr>
        <p:sp>
          <p:nvSpPr>
            <p:cNvPr id="148" name="Google Shape;148;p6"/>
            <p:cNvSpPr/>
            <p:nvPr/>
          </p:nvSpPr>
          <p:spPr>
            <a:xfrm>
              <a:off x="0" y="0"/>
              <a:ext cx="2108092" cy="737450"/>
            </a:xfrm>
            <a:custGeom>
              <a:rect b="b" l="l" r="r" t="t"/>
              <a:pathLst>
                <a:path extrusionOk="0" h="737450" w="2108092">
                  <a:moveTo>
                    <a:pt x="49329" y="0"/>
                  </a:moveTo>
                  <a:lnTo>
                    <a:pt x="2058763" y="0"/>
                  </a:lnTo>
                  <a:cubicBezTo>
                    <a:pt x="2086006" y="0"/>
                    <a:pt x="2108092" y="22085"/>
                    <a:pt x="2108092" y="49329"/>
                  </a:cubicBezTo>
                  <a:lnTo>
                    <a:pt x="2108092" y="688121"/>
                  </a:lnTo>
                  <a:cubicBezTo>
                    <a:pt x="2108092" y="715365"/>
                    <a:pt x="2086006" y="737450"/>
                    <a:pt x="2058763" y="737450"/>
                  </a:cubicBezTo>
                  <a:lnTo>
                    <a:pt x="49329" y="737450"/>
                  </a:lnTo>
                  <a:cubicBezTo>
                    <a:pt x="22085" y="737450"/>
                    <a:pt x="0" y="715365"/>
                    <a:pt x="0" y="688121"/>
                  </a:cubicBezTo>
                  <a:lnTo>
                    <a:pt x="0" y="49329"/>
                  </a:lnTo>
                  <a:cubicBezTo>
                    <a:pt x="0" y="22085"/>
                    <a:pt x="22085" y="0"/>
                    <a:pt x="49329" y="0"/>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txBox="1"/>
            <p:nvPr/>
          </p:nvSpPr>
          <p:spPr>
            <a:xfrm>
              <a:off x="0" y="-76200"/>
              <a:ext cx="2108100" cy="813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6"/>
          <p:cNvGrpSpPr/>
          <p:nvPr/>
        </p:nvGrpSpPr>
        <p:grpSpPr>
          <a:xfrm>
            <a:off x="9337660" y="2398376"/>
            <a:ext cx="8004245" cy="3089348"/>
            <a:chOff x="0" y="-76200"/>
            <a:chExt cx="2108100" cy="813650"/>
          </a:xfrm>
        </p:grpSpPr>
        <p:sp>
          <p:nvSpPr>
            <p:cNvPr id="151" name="Google Shape;151;p6"/>
            <p:cNvSpPr/>
            <p:nvPr/>
          </p:nvSpPr>
          <p:spPr>
            <a:xfrm>
              <a:off x="0" y="0"/>
              <a:ext cx="2108092" cy="737450"/>
            </a:xfrm>
            <a:custGeom>
              <a:rect b="b" l="l" r="r" t="t"/>
              <a:pathLst>
                <a:path extrusionOk="0" h="737450" w="2108092">
                  <a:moveTo>
                    <a:pt x="49329" y="0"/>
                  </a:moveTo>
                  <a:lnTo>
                    <a:pt x="2058763" y="0"/>
                  </a:lnTo>
                  <a:cubicBezTo>
                    <a:pt x="2086006" y="0"/>
                    <a:pt x="2108092" y="22085"/>
                    <a:pt x="2108092" y="49329"/>
                  </a:cubicBezTo>
                  <a:lnTo>
                    <a:pt x="2108092" y="688121"/>
                  </a:lnTo>
                  <a:cubicBezTo>
                    <a:pt x="2108092" y="715365"/>
                    <a:pt x="2086006" y="737450"/>
                    <a:pt x="2058763" y="737450"/>
                  </a:cubicBezTo>
                  <a:lnTo>
                    <a:pt x="49329" y="737450"/>
                  </a:lnTo>
                  <a:cubicBezTo>
                    <a:pt x="22085" y="737450"/>
                    <a:pt x="0" y="715365"/>
                    <a:pt x="0" y="688121"/>
                  </a:cubicBezTo>
                  <a:lnTo>
                    <a:pt x="0" y="49329"/>
                  </a:lnTo>
                  <a:cubicBezTo>
                    <a:pt x="0" y="22085"/>
                    <a:pt x="22085" y="0"/>
                    <a:pt x="49329" y="0"/>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txBox="1"/>
            <p:nvPr/>
          </p:nvSpPr>
          <p:spPr>
            <a:xfrm>
              <a:off x="0" y="-76200"/>
              <a:ext cx="2108100" cy="813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3" name="Google Shape;153;p6"/>
          <p:cNvSpPr txBox="1"/>
          <p:nvPr/>
        </p:nvSpPr>
        <p:spPr>
          <a:xfrm>
            <a:off x="2055253" y="2841631"/>
            <a:ext cx="7785600" cy="592500"/>
          </a:xfrm>
          <a:prstGeom prst="rect">
            <a:avLst/>
          </a:prstGeom>
          <a:noFill/>
          <a:ln>
            <a:noFill/>
          </a:ln>
        </p:spPr>
        <p:txBody>
          <a:bodyPr anchorCtr="0" anchor="t" bIns="0" lIns="0" spcFirstLastPara="1" rIns="0" wrap="square" tIns="0">
            <a:spAutoFit/>
          </a:bodyPr>
          <a:lstStyle/>
          <a:p>
            <a:pPr indent="0" lvl="0" marL="0" marR="0" rtl="0" algn="ctr">
              <a:lnSpc>
                <a:spcPct val="162000"/>
              </a:lnSpc>
              <a:spcBef>
                <a:spcPts val="0"/>
              </a:spcBef>
              <a:spcAft>
                <a:spcPts val="0"/>
              </a:spcAft>
              <a:buNone/>
            </a:pPr>
            <a:r>
              <a:rPr b="1" i="0" lang="en-US" sz="3000" u="none" cap="none" strike="noStrike">
                <a:solidFill>
                  <a:srgbClr val="FFFFFF"/>
                </a:solidFill>
                <a:latin typeface="Poppins"/>
                <a:ea typeface="Poppins"/>
                <a:cs typeface="Poppins"/>
                <a:sym typeface="Poppins"/>
              </a:rPr>
              <a:t>Área do usuário</a:t>
            </a:r>
            <a:endParaRPr/>
          </a:p>
        </p:txBody>
      </p:sp>
      <p:sp>
        <p:nvSpPr>
          <p:cNvPr id="154" name="Google Shape;154;p6"/>
          <p:cNvSpPr/>
          <p:nvPr/>
        </p:nvSpPr>
        <p:spPr>
          <a:xfrm>
            <a:off x="1219200" y="3302150"/>
            <a:ext cx="2022546" cy="1458761"/>
          </a:xfrm>
          <a:custGeom>
            <a:rect b="b" l="l" r="r" t="t"/>
            <a:pathLst>
              <a:path extrusionOk="0" h="1458761" w="2022546">
                <a:moveTo>
                  <a:pt x="0" y="0"/>
                </a:moveTo>
                <a:lnTo>
                  <a:pt x="2022546" y="0"/>
                </a:lnTo>
                <a:lnTo>
                  <a:pt x="2022546" y="1458762"/>
                </a:lnTo>
                <a:lnTo>
                  <a:pt x="0" y="1458762"/>
                </a:lnTo>
                <a:lnTo>
                  <a:pt x="0" y="0"/>
                </a:lnTo>
                <a:close/>
              </a:path>
            </a:pathLst>
          </a:custGeom>
          <a:blipFill rotWithShape="1">
            <a:blip r:embed="rId2">
              <a:alphaModFix/>
            </a:blip>
            <a:stretch>
              <a:fillRect b="0" l="0" r="0" t="0"/>
            </a:stretch>
          </a:blipFill>
          <a:ln>
            <a:noFill/>
          </a:ln>
        </p:spPr>
      </p:sp>
      <p:grpSp>
        <p:nvGrpSpPr>
          <p:cNvPr id="155" name="Google Shape;155;p6"/>
          <p:cNvGrpSpPr/>
          <p:nvPr/>
        </p:nvGrpSpPr>
        <p:grpSpPr>
          <a:xfrm>
            <a:off x="904875" y="5684432"/>
            <a:ext cx="8004245" cy="3089348"/>
            <a:chOff x="0" y="-76200"/>
            <a:chExt cx="2108100" cy="813650"/>
          </a:xfrm>
        </p:grpSpPr>
        <p:sp>
          <p:nvSpPr>
            <p:cNvPr id="156" name="Google Shape;156;p6"/>
            <p:cNvSpPr/>
            <p:nvPr/>
          </p:nvSpPr>
          <p:spPr>
            <a:xfrm>
              <a:off x="0" y="0"/>
              <a:ext cx="2108092" cy="737450"/>
            </a:xfrm>
            <a:custGeom>
              <a:rect b="b" l="l" r="r" t="t"/>
              <a:pathLst>
                <a:path extrusionOk="0" h="737450" w="2108092">
                  <a:moveTo>
                    <a:pt x="49329" y="0"/>
                  </a:moveTo>
                  <a:lnTo>
                    <a:pt x="2058763" y="0"/>
                  </a:lnTo>
                  <a:cubicBezTo>
                    <a:pt x="2086006" y="0"/>
                    <a:pt x="2108092" y="22085"/>
                    <a:pt x="2108092" y="49329"/>
                  </a:cubicBezTo>
                  <a:lnTo>
                    <a:pt x="2108092" y="688121"/>
                  </a:lnTo>
                  <a:cubicBezTo>
                    <a:pt x="2108092" y="715365"/>
                    <a:pt x="2086006" y="737450"/>
                    <a:pt x="2058763" y="737450"/>
                  </a:cubicBezTo>
                  <a:lnTo>
                    <a:pt x="49329" y="737450"/>
                  </a:lnTo>
                  <a:cubicBezTo>
                    <a:pt x="22085" y="737450"/>
                    <a:pt x="0" y="715365"/>
                    <a:pt x="0" y="688121"/>
                  </a:cubicBezTo>
                  <a:lnTo>
                    <a:pt x="0" y="49329"/>
                  </a:lnTo>
                  <a:cubicBezTo>
                    <a:pt x="0" y="22085"/>
                    <a:pt x="22085" y="0"/>
                    <a:pt x="49329" y="0"/>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txBox="1"/>
            <p:nvPr/>
          </p:nvSpPr>
          <p:spPr>
            <a:xfrm>
              <a:off x="0" y="-76200"/>
              <a:ext cx="2108100" cy="813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 name="Google Shape;158;p6"/>
          <p:cNvGrpSpPr/>
          <p:nvPr/>
        </p:nvGrpSpPr>
        <p:grpSpPr>
          <a:xfrm>
            <a:off x="1219200" y="6666279"/>
            <a:ext cx="2022546" cy="1458761"/>
            <a:chOff x="0" y="0"/>
            <a:chExt cx="2696728" cy="1945015"/>
          </a:xfrm>
        </p:grpSpPr>
        <p:sp>
          <p:nvSpPr>
            <p:cNvPr id="159" name="Google Shape;159;p6"/>
            <p:cNvSpPr/>
            <p:nvPr/>
          </p:nvSpPr>
          <p:spPr>
            <a:xfrm flipH="1">
              <a:off x="0" y="0"/>
              <a:ext cx="2696728" cy="1945015"/>
            </a:xfrm>
            <a:custGeom>
              <a:rect b="b" l="l" r="r" t="t"/>
              <a:pathLst>
                <a:path extrusionOk="0" h="1945015" w="2696728">
                  <a:moveTo>
                    <a:pt x="2696728" y="0"/>
                  </a:moveTo>
                  <a:lnTo>
                    <a:pt x="0" y="0"/>
                  </a:lnTo>
                  <a:lnTo>
                    <a:pt x="0" y="1945015"/>
                  </a:lnTo>
                  <a:lnTo>
                    <a:pt x="2696728" y="1945015"/>
                  </a:lnTo>
                  <a:lnTo>
                    <a:pt x="2696728" y="0"/>
                  </a:lnTo>
                  <a:close/>
                </a:path>
              </a:pathLst>
            </a:custGeom>
            <a:blipFill rotWithShape="1">
              <a:blip r:embed="rId3">
                <a:alphaModFix/>
              </a:blip>
              <a:stretch>
                <a:fillRect b="0" l="0" r="0" t="0"/>
              </a:stretch>
            </a:blipFill>
            <a:ln>
              <a:noFill/>
            </a:ln>
          </p:spPr>
        </p:sp>
        <p:grpSp>
          <p:nvGrpSpPr>
            <p:cNvPr id="160" name="Google Shape;160;p6"/>
            <p:cNvGrpSpPr/>
            <p:nvPr/>
          </p:nvGrpSpPr>
          <p:grpSpPr>
            <a:xfrm>
              <a:off x="153793" y="16585"/>
              <a:ext cx="1143771" cy="1309304"/>
              <a:chOff x="0" y="-76200"/>
              <a:chExt cx="225930" cy="258628"/>
            </a:xfrm>
          </p:grpSpPr>
          <p:sp>
            <p:nvSpPr>
              <p:cNvPr id="161" name="Google Shape;161;p6"/>
              <p:cNvSpPr/>
              <p:nvPr/>
            </p:nvSpPr>
            <p:spPr>
              <a:xfrm>
                <a:off x="0" y="0"/>
                <a:ext cx="225930" cy="182428"/>
              </a:xfrm>
              <a:custGeom>
                <a:rect b="b" l="l" r="r" t="t"/>
                <a:pathLst>
                  <a:path extrusionOk="0" h="182428" w="225930">
                    <a:moveTo>
                      <a:pt x="90250" y="0"/>
                    </a:moveTo>
                    <a:lnTo>
                      <a:pt x="135680" y="0"/>
                    </a:lnTo>
                    <a:cubicBezTo>
                      <a:pt x="159616" y="0"/>
                      <a:pt x="182571" y="9508"/>
                      <a:pt x="199496" y="26434"/>
                    </a:cubicBezTo>
                    <a:cubicBezTo>
                      <a:pt x="216422" y="43359"/>
                      <a:pt x="225930" y="66314"/>
                      <a:pt x="225930" y="90250"/>
                    </a:cubicBezTo>
                    <a:lnTo>
                      <a:pt x="225930" y="92178"/>
                    </a:lnTo>
                    <a:cubicBezTo>
                      <a:pt x="225930" y="116114"/>
                      <a:pt x="216422" y="139070"/>
                      <a:pt x="199496" y="155995"/>
                    </a:cubicBezTo>
                    <a:cubicBezTo>
                      <a:pt x="182571" y="172920"/>
                      <a:pt x="159616" y="182428"/>
                      <a:pt x="135680" y="182428"/>
                    </a:cubicBezTo>
                    <a:lnTo>
                      <a:pt x="90250" y="182428"/>
                    </a:lnTo>
                    <a:cubicBezTo>
                      <a:pt x="66314" y="182428"/>
                      <a:pt x="43359" y="172920"/>
                      <a:pt x="26434" y="155995"/>
                    </a:cubicBezTo>
                    <a:cubicBezTo>
                      <a:pt x="9508" y="139070"/>
                      <a:pt x="0" y="116114"/>
                      <a:pt x="0" y="92178"/>
                    </a:cubicBezTo>
                    <a:lnTo>
                      <a:pt x="0" y="90250"/>
                    </a:lnTo>
                    <a:cubicBezTo>
                      <a:pt x="0" y="66314"/>
                      <a:pt x="9508" y="43359"/>
                      <a:pt x="26434" y="26434"/>
                    </a:cubicBezTo>
                    <a:cubicBezTo>
                      <a:pt x="43359" y="9508"/>
                      <a:pt x="66314" y="0"/>
                      <a:pt x="90250" y="0"/>
                    </a:cubicBezTo>
                    <a:close/>
                  </a:path>
                </a:pathLst>
              </a:custGeom>
              <a:solidFill>
                <a:srgbClr val="65D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txBox="1"/>
              <p:nvPr/>
            </p:nvSpPr>
            <p:spPr>
              <a:xfrm>
                <a:off x="0" y="-76200"/>
                <a:ext cx="225900" cy="258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63" name="Google Shape;163;p6"/>
            <p:cNvCxnSpPr/>
            <p:nvPr/>
          </p:nvCxnSpPr>
          <p:spPr>
            <a:xfrm>
              <a:off x="356246" y="1624019"/>
              <a:ext cx="738900" cy="0"/>
            </a:xfrm>
            <a:prstGeom prst="straightConnector1">
              <a:avLst/>
            </a:prstGeom>
            <a:noFill/>
            <a:ln cap="flat" cmpd="sng" w="25400">
              <a:solidFill>
                <a:srgbClr val="65D1FF"/>
              </a:solidFill>
              <a:prstDash val="solid"/>
              <a:round/>
              <a:headEnd len="sm" w="sm" type="none"/>
              <a:tailEnd len="sm" w="sm" type="none"/>
            </a:ln>
          </p:spPr>
        </p:cxnSp>
        <p:cxnSp>
          <p:nvCxnSpPr>
            <p:cNvPr id="164" name="Google Shape;164;p6"/>
            <p:cNvCxnSpPr/>
            <p:nvPr/>
          </p:nvCxnSpPr>
          <p:spPr>
            <a:xfrm>
              <a:off x="356246" y="1754029"/>
              <a:ext cx="738900" cy="0"/>
            </a:xfrm>
            <a:prstGeom prst="straightConnector1">
              <a:avLst/>
            </a:prstGeom>
            <a:noFill/>
            <a:ln cap="flat" cmpd="sng" w="25400">
              <a:solidFill>
                <a:srgbClr val="65D1FF"/>
              </a:solidFill>
              <a:prstDash val="solid"/>
              <a:round/>
              <a:headEnd len="sm" w="sm" type="none"/>
              <a:tailEnd len="sm" w="sm" type="none"/>
            </a:ln>
          </p:spPr>
        </p:cxnSp>
        <p:grpSp>
          <p:nvGrpSpPr>
            <p:cNvPr id="165" name="Google Shape;165;p6"/>
            <p:cNvGrpSpPr/>
            <p:nvPr/>
          </p:nvGrpSpPr>
          <p:grpSpPr>
            <a:xfrm>
              <a:off x="1399164" y="19634"/>
              <a:ext cx="1143771" cy="1309304"/>
              <a:chOff x="0" y="-76200"/>
              <a:chExt cx="225930" cy="258628"/>
            </a:xfrm>
          </p:grpSpPr>
          <p:sp>
            <p:nvSpPr>
              <p:cNvPr id="166" name="Google Shape;166;p6"/>
              <p:cNvSpPr/>
              <p:nvPr/>
            </p:nvSpPr>
            <p:spPr>
              <a:xfrm>
                <a:off x="0" y="0"/>
                <a:ext cx="225930" cy="182428"/>
              </a:xfrm>
              <a:custGeom>
                <a:rect b="b" l="l" r="r" t="t"/>
                <a:pathLst>
                  <a:path extrusionOk="0" h="182428" w="225930">
                    <a:moveTo>
                      <a:pt x="90250" y="0"/>
                    </a:moveTo>
                    <a:lnTo>
                      <a:pt x="135680" y="0"/>
                    </a:lnTo>
                    <a:cubicBezTo>
                      <a:pt x="159616" y="0"/>
                      <a:pt x="182571" y="9508"/>
                      <a:pt x="199496" y="26434"/>
                    </a:cubicBezTo>
                    <a:cubicBezTo>
                      <a:pt x="216422" y="43359"/>
                      <a:pt x="225930" y="66314"/>
                      <a:pt x="225930" y="90250"/>
                    </a:cubicBezTo>
                    <a:lnTo>
                      <a:pt x="225930" y="92178"/>
                    </a:lnTo>
                    <a:cubicBezTo>
                      <a:pt x="225930" y="116114"/>
                      <a:pt x="216422" y="139070"/>
                      <a:pt x="199496" y="155995"/>
                    </a:cubicBezTo>
                    <a:cubicBezTo>
                      <a:pt x="182571" y="172920"/>
                      <a:pt x="159616" y="182428"/>
                      <a:pt x="135680" y="182428"/>
                    </a:cubicBezTo>
                    <a:lnTo>
                      <a:pt x="90250" y="182428"/>
                    </a:lnTo>
                    <a:cubicBezTo>
                      <a:pt x="66314" y="182428"/>
                      <a:pt x="43359" y="172920"/>
                      <a:pt x="26434" y="155995"/>
                    </a:cubicBezTo>
                    <a:cubicBezTo>
                      <a:pt x="9508" y="139070"/>
                      <a:pt x="0" y="116114"/>
                      <a:pt x="0" y="92178"/>
                    </a:cubicBezTo>
                    <a:lnTo>
                      <a:pt x="0" y="90250"/>
                    </a:lnTo>
                    <a:cubicBezTo>
                      <a:pt x="0" y="66314"/>
                      <a:pt x="9508" y="43359"/>
                      <a:pt x="26434" y="26434"/>
                    </a:cubicBezTo>
                    <a:cubicBezTo>
                      <a:pt x="43359" y="9508"/>
                      <a:pt x="66314" y="0"/>
                      <a:pt x="90250" y="0"/>
                    </a:cubicBezTo>
                    <a:close/>
                  </a:path>
                </a:pathLst>
              </a:custGeom>
              <a:solidFill>
                <a:srgbClr val="65D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txBox="1"/>
              <p:nvPr/>
            </p:nvSpPr>
            <p:spPr>
              <a:xfrm>
                <a:off x="0" y="-76200"/>
                <a:ext cx="225900" cy="258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68" name="Google Shape;168;p6"/>
            <p:cNvCxnSpPr/>
            <p:nvPr/>
          </p:nvCxnSpPr>
          <p:spPr>
            <a:xfrm>
              <a:off x="1601617" y="1624019"/>
              <a:ext cx="738900" cy="0"/>
            </a:xfrm>
            <a:prstGeom prst="straightConnector1">
              <a:avLst/>
            </a:prstGeom>
            <a:noFill/>
            <a:ln cap="flat" cmpd="sng" w="25400">
              <a:solidFill>
                <a:srgbClr val="65D1FF"/>
              </a:solidFill>
              <a:prstDash val="solid"/>
              <a:round/>
              <a:headEnd len="sm" w="sm" type="none"/>
              <a:tailEnd len="sm" w="sm" type="none"/>
            </a:ln>
          </p:spPr>
        </p:cxnSp>
        <p:grpSp>
          <p:nvGrpSpPr>
            <p:cNvPr id="169" name="Google Shape;169;p6"/>
            <p:cNvGrpSpPr/>
            <p:nvPr/>
          </p:nvGrpSpPr>
          <p:grpSpPr>
            <a:xfrm>
              <a:off x="288240" y="1056379"/>
              <a:ext cx="874876" cy="453342"/>
              <a:chOff x="0" y="-76200"/>
              <a:chExt cx="172815" cy="89549"/>
            </a:xfrm>
          </p:grpSpPr>
          <p:sp>
            <p:nvSpPr>
              <p:cNvPr id="170" name="Google Shape;170;p6"/>
              <p:cNvSpPr/>
              <p:nvPr/>
            </p:nvSpPr>
            <p:spPr>
              <a:xfrm>
                <a:off x="0" y="0"/>
                <a:ext cx="172815" cy="13349"/>
              </a:xfrm>
              <a:custGeom>
                <a:rect b="b" l="l" r="r" t="t"/>
                <a:pathLst>
                  <a:path extrusionOk="0" h="13349" w="172815">
                    <a:moveTo>
                      <a:pt x="6674" y="0"/>
                    </a:moveTo>
                    <a:lnTo>
                      <a:pt x="166141" y="0"/>
                    </a:lnTo>
                    <a:cubicBezTo>
                      <a:pt x="167911" y="0"/>
                      <a:pt x="169608" y="703"/>
                      <a:pt x="170860" y="1955"/>
                    </a:cubicBezTo>
                    <a:cubicBezTo>
                      <a:pt x="172112" y="3207"/>
                      <a:pt x="172815" y="4904"/>
                      <a:pt x="172815" y="6674"/>
                    </a:cubicBezTo>
                    <a:lnTo>
                      <a:pt x="172815" y="6674"/>
                    </a:lnTo>
                    <a:cubicBezTo>
                      <a:pt x="172815" y="10361"/>
                      <a:pt x="169827" y="13349"/>
                      <a:pt x="166141" y="13349"/>
                    </a:cubicBezTo>
                    <a:lnTo>
                      <a:pt x="6674" y="13349"/>
                    </a:lnTo>
                    <a:cubicBezTo>
                      <a:pt x="4904" y="13349"/>
                      <a:pt x="3207" y="12646"/>
                      <a:pt x="1955" y="11394"/>
                    </a:cubicBezTo>
                    <a:cubicBezTo>
                      <a:pt x="703" y="10142"/>
                      <a:pt x="0" y="8445"/>
                      <a:pt x="0" y="6674"/>
                    </a:cubicBezTo>
                    <a:lnTo>
                      <a:pt x="0" y="6674"/>
                    </a:lnTo>
                    <a:cubicBezTo>
                      <a:pt x="0" y="4904"/>
                      <a:pt x="703" y="3207"/>
                      <a:pt x="1955" y="1955"/>
                    </a:cubicBezTo>
                    <a:cubicBezTo>
                      <a:pt x="3207" y="703"/>
                      <a:pt x="4904" y="0"/>
                      <a:pt x="6674"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txBox="1"/>
              <p:nvPr/>
            </p:nvSpPr>
            <p:spPr>
              <a:xfrm>
                <a:off x="0" y="-76200"/>
                <a:ext cx="172800" cy="894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2" name="Google Shape;172;p6"/>
            <p:cNvGrpSpPr/>
            <p:nvPr/>
          </p:nvGrpSpPr>
          <p:grpSpPr>
            <a:xfrm>
              <a:off x="1533612" y="1059426"/>
              <a:ext cx="874876" cy="453342"/>
              <a:chOff x="0" y="-76200"/>
              <a:chExt cx="172815" cy="89549"/>
            </a:xfrm>
          </p:grpSpPr>
          <p:sp>
            <p:nvSpPr>
              <p:cNvPr id="173" name="Google Shape;173;p6"/>
              <p:cNvSpPr/>
              <p:nvPr/>
            </p:nvSpPr>
            <p:spPr>
              <a:xfrm>
                <a:off x="0" y="0"/>
                <a:ext cx="172815" cy="13349"/>
              </a:xfrm>
              <a:custGeom>
                <a:rect b="b" l="l" r="r" t="t"/>
                <a:pathLst>
                  <a:path extrusionOk="0" h="13349" w="172815">
                    <a:moveTo>
                      <a:pt x="6674" y="0"/>
                    </a:moveTo>
                    <a:lnTo>
                      <a:pt x="166141" y="0"/>
                    </a:lnTo>
                    <a:cubicBezTo>
                      <a:pt x="167911" y="0"/>
                      <a:pt x="169608" y="703"/>
                      <a:pt x="170860" y="1955"/>
                    </a:cubicBezTo>
                    <a:cubicBezTo>
                      <a:pt x="172112" y="3207"/>
                      <a:pt x="172815" y="4904"/>
                      <a:pt x="172815" y="6674"/>
                    </a:cubicBezTo>
                    <a:lnTo>
                      <a:pt x="172815" y="6674"/>
                    </a:lnTo>
                    <a:cubicBezTo>
                      <a:pt x="172815" y="10361"/>
                      <a:pt x="169827" y="13349"/>
                      <a:pt x="166141" y="13349"/>
                    </a:cubicBezTo>
                    <a:lnTo>
                      <a:pt x="6674" y="13349"/>
                    </a:lnTo>
                    <a:cubicBezTo>
                      <a:pt x="4904" y="13349"/>
                      <a:pt x="3207" y="12646"/>
                      <a:pt x="1955" y="11394"/>
                    </a:cubicBezTo>
                    <a:cubicBezTo>
                      <a:pt x="703" y="10142"/>
                      <a:pt x="0" y="8445"/>
                      <a:pt x="0" y="6674"/>
                    </a:cubicBezTo>
                    <a:lnTo>
                      <a:pt x="0" y="6674"/>
                    </a:lnTo>
                    <a:cubicBezTo>
                      <a:pt x="0" y="4904"/>
                      <a:pt x="703" y="3207"/>
                      <a:pt x="1955" y="1955"/>
                    </a:cubicBezTo>
                    <a:cubicBezTo>
                      <a:pt x="3207" y="703"/>
                      <a:pt x="4904" y="0"/>
                      <a:pt x="6674"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txBox="1"/>
              <p:nvPr/>
            </p:nvSpPr>
            <p:spPr>
              <a:xfrm>
                <a:off x="0" y="-76200"/>
                <a:ext cx="172800" cy="894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75" name="Google Shape;175;p6"/>
            <p:cNvCxnSpPr/>
            <p:nvPr/>
          </p:nvCxnSpPr>
          <p:spPr>
            <a:xfrm>
              <a:off x="1601617" y="1757077"/>
              <a:ext cx="738900" cy="0"/>
            </a:xfrm>
            <a:prstGeom prst="straightConnector1">
              <a:avLst/>
            </a:prstGeom>
            <a:noFill/>
            <a:ln cap="flat" cmpd="sng" w="25400">
              <a:solidFill>
                <a:srgbClr val="65D1FF"/>
              </a:solidFill>
              <a:prstDash val="solid"/>
              <a:round/>
              <a:headEnd len="sm" w="sm" type="none"/>
              <a:tailEnd len="sm" w="sm" type="none"/>
            </a:ln>
          </p:spPr>
        </p:cxnSp>
      </p:grpSp>
      <p:grpSp>
        <p:nvGrpSpPr>
          <p:cNvPr id="176" name="Google Shape;176;p6"/>
          <p:cNvGrpSpPr/>
          <p:nvPr/>
        </p:nvGrpSpPr>
        <p:grpSpPr>
          <a:xfrm>
            <a:off x="9337660" y="5684432"/>
            <a:ext cx="8004245" cy="3089348"/>
            <a:chOff x="0" y="-76200"/>
            <a:chExt cx="2108100" cy="813650"/>
          </a:xfrm>
        </p:grpSpPr>
        <p:sp>
          <p:nvSpPr>
            <p:cNvPr id="177" name="Google Shape;177;p6"/>
            <p:cNvSpPr/>
            <p:nvPr/>
          </p:nvSpPr>
          <p:spPr>
            <a:xfrm>
              <a:off x="0" y="0"/>
              <a:ext cx="2108092" cy="737450"/>
            </a:xfrm>
            <a:custGeom>
              <a:rect b="b" l="l" r="r" t="t"/>
              <a:pathLst>
                <a:path extrusionOk="0" h="737450" w="2108092">
                  <a:moveTo>
                    <a:pt x="49329" y="0"/>
                  </a:moveTo>
                  <a:lnTo>
                    <a:pt x="2058763" y="0"/>
                  </a:lnTo>
                  <a:cubicBezTo>
                    <a:pt x="2086006" y="0"/>
                    <a:pt x="2108092" y="22085"/>
                    <a:pt x="2108092" y="49329"/>
                  </a:cubicBezTo>
                  <a:lnTo>
                    <a:pt x="2108092" y="688121"/>
                  </a:lnTo>
                  <a:cubicBezTo>
                    <a:pt x="2108092" y="715365"/>
                    <a:pt x="2086006" y="737450"/>
                    <a:pt x="2058763" y="737450"/>
                  </a:cubicBezTo>
                  <a:lnTo>
                    <a:pt x="49329" y="737450"/>
                  </a:lnTo>
                  <a:cubicBezTo>
                    <a:pt x="22085" y="737450"/>
                    <a:pt x="0" y="715365"/>
                    <a:pt x="0" y="688121"/>
                  </a:cubicBezTo>
                  <a:lnTo>
                    <a:pt x="0" y="49329"/>
                  </a:lnTo>
                  <a:cubicBezTo>
                    <a:pt x="0" y="22085"/>
                    <a:pt x="22085" y="0"/>
                    <a:pt x="49329" y="0"/>
                  </a:cubicBezTo>
                  <a:close/>
                </a:path>
              </a:pathLst>
            </a:custGeom>
            <a:solidFill>
              <a:srgbClr val="178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txBox="1"/>
            <p:nvPr/>
          </p:nvSpPr>
          <p:spPr>
            <a:xfrm>
              <a:off x="0" y="-76200"/>
              <a:ext cx="2108100" cy="8136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9" name="Google Shape;179;p6"/>
          <p:cNvSpPr txBox="1"/>
          <p:nvPr/>
        </p:nvSpPr>
        <p:spPr>
          <a:xfrm>
            <a:off x="2055253" y="6127687"/>
            <a:ext cx="7785600" cy="592500"/>
          </a:xfrm>
          <a:prstGeom prst="rect">
            <a:avLst/>
          </a:prstGeom>
          <a:noFill/>
          <a:ln>
            <a:noFill/>
          </a:ln>
        </p:spPr>
        <p:txBody>
          <a:bodyPr anchorCtr="0" anchor="t" bIns="0" lIns="0" spcFirstLastPara="1" rIns="0" wrap="square" tIns="0">
            <a:spAutoFit/>
          </a:bodyPr>
          <a:lstStyle/>
          <a:p>
            <a:pPr indent="0" lvl="0" marL="0" marR="0" rtl="0" algn="ctr">
              <a:lnSpc>
                <a:spcPct val="162000"/>
              </a:lnSpc>
              <a:spcBef>
                <a:spcPts val="0"/>
              </a:spcBef>
              <a:spcAft>
                <a:spcPts val="0"/>
              </a:spcAft>
              <a:buNone/>
            </a:pPr>
            <a:r>
              <a:rPr b="1" i="0" lang="en-US" sz="3000" u="none" cap="none" strike="noStrike">
                <a:solidFill>
                  <a:srgbClr val="FFFFFF"/>
                </a:solidFill>
                <a:latin typeface="Poppins"/>
                <a:ea typeface="Poppins"/>
                <a:cs typeface="Poppins"/>
                <a:sym typeface="Poppins"/>
              </a:rPr>
              <a:t>Gestão Administrativa </a:t>
            </a:r>
            <a:endParaRPr/>
          </a:p>
        </p:txBody>
      </p:sp>
      <p:sp>
        <p:nvSpPr>
          <p:cNvPr id="180" name="Google Shape;180;p6"/>
          <p:cNvSpPr/>
          <p:nvPr/>
        </p:nvSpPr>
        <p:spPr>
          <a:xfrm>
            <a:off x="9623650" y="6666279"/>
            <a:ext cx="2003484" cy="1414960"/>
          </a:xfrm>
          <a:custGeom>
            <a:rect b="b" l="l" r="r" t="t"/>
            <a:pathLst>
              <a:path extrusionOk="0" h="1414960" w="2003484">
                <a:moveTo>
                  <a:pt x="0" y="0"/>
                </a:moveTo>
                <a:lnTo>
                  <a:pt x="2003484" y="0"/>
                </a:lnTo>
                <a:lnTo>
                  <a:pt x="2003484" y="1414960"/>
                </a:lnTo>
                <a:lnTo>
                  <a:pt x="0" y="1414960"/>
                </a:lnTo>
                <a:lnTo>
                  <a:pt x="0" y="0"/>
                </a:lnTo>
                <a:close/>
              </a:path>
            </a:pathLst>
          </a:custGeom>
          <a:blipFill rotWithShape="1">
            <a:blip r:embed="rId4">
              <a:alphaModFix/>
            </a:blip>
            <a:stretch>
              <a:fillRect b="0" l="0" r="0" t="0"/>
            </a:stretch>
          </a:blipFill>
          <a:ln>
            <a:noFill/>
          </a:ln>
        </p:spPr>
      </p:sp>
      <p:sp>
        <p:nvSpPr>
          <p:cNvPr id="181" name="Google Shape;181;p6"/>
          <p:cNvSpPr txBox="1"/>
          <p:nvPr/>
        </p:nvSpPr>
        <p:spPr>
          <a:xfrm>
            <a:off x="3670359" y="3560445"/>
            <a:ext cx="5219700" cy="1385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600" u="none" cap="none" strike="noStrike">
                <a:solidFill>
                  <a:srgbClr val="FFFFFF"/>
                </a:solidFill>
                <a:latin typeface="Poppins"/>
                <a:ea typeface="Poppins"/>
                <a:cs typeface="Poppins"/>
                <a:sym typeface="Poppins"/>
              </a:rPr>
              <a:t>Área restrita e acesso seguro apenas pala usuários cadastrados.</a:t>
            </a:r>
            <a:endParaRPr/>
          </a:p>
        </p:txBody>
      </p:sp>
      <p:sp>
        <p:nvSpPr>
          <p:cNvPr id="182" name="Google Shape;182;p6"/>
          <p:cNvSpPr txBox="1"/>
          <p:nvPr/>
        </p:nvSpPr>
        <p:spPr>
          <a:xfrm>
            <a:off x="1402711" y="1076325"/>
            <a:ext cx="7274700" cy="86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FFFFFF"/>
                </a:solidFill>
                <a:latin typeface="Inter"/>
                <a:ea typeface="Inter"/>
                <a:cs typeface="Inter"/>
                <a:sym typeface="Inter"/>
              </a:rPr>
              <a:t>Funcionalidades</a:t>
            </a:r>
            <a:endParaRPr/>
          </a:p>
        </p:txBody>
      </p:sp>
      <p:sp>
        <p:nvSpPr>
          <p:cNvPr id="183" name="Google Shape;183;p6"/>
          <p:cNvSpPr txBox="1"/>
          <p:nvPr/>
        </p:nvSpPr>
        <p:spPr>
          <a:xfrm>
            <a:off x="10368551" y="2841631"/>
            <a:ext cx="7785600" cy="592500"/>
          </a:xfrm>
          <a:prstGeom prst="rect">
            <a:avLst/>
          </a:prstGeom>
          <a:noFill/>
          <a:ln>
            <a:noFill/>
          </a:ln>
        </p:spPr>
        <p:txBody>
          <a:bodyPr anchorCtr="0" anchor="t" bIns="0" lIns="0" spcFirstLastPara="1" rIns="0" wrap="square" tIns="0">
            <a:spAutoFit/>
          </a:bodyPr>
          <a:lstStyle/>
          <a:p>
            <a:pPr indent="0" lvl="0" marL="0" marR="0" rtl="0" algn="ctr">
              <a:lnSpc>
                <a:spcPct val="162000"/>
              </a:lnSpc>
              <a:spcBef>
                <a:spcPts val="0"/>
              </a:spcBef>
              <a:spcAft>
                <a:spcPts val="0"/>
              </a:spcAft>
              <a:buNone/>
            </a:pPr>
            <a:r>
              <a:rPr b="1" i="0" lang="en-US" sz="3000" u="none" cap="none" strike="noStrike">
                <a:solidFill>
                  <a:srgbClr val="FFFFFF"/>
                </a:solidFill>
                <a:latin typeface="Poppins"/>
                <a:ea typeface="Poppins"/>
                <a:cs typeface="Poppins"/>
                <a:sym typeface="Poppins"/>
              </a:rPr>
              <a:t>Área de ensino</a:t>
            </a:r>
            <a:endParaRPr/>
          </a:p>
        </p:txBody>
      </p:sp>
      <p:sp>
        <p:nvSpPr>
          <p:cNvPr id="184" name="Google Shape;184;p6"/>
          <p:cNvSpPr txBox="1"/>
          <p:nvPr/>
        </p:nvSpPr>
        <p:spPr>
          <a:xfrm>
            <a:off x="12055759" y="3558159"/>
            <a:ext cx="5219700" cy="1385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600" u="none" cap="none" strike="noStrike">
                <a:solidFill>
                  <a:srgbClr val="FFFFFF"/>
                </a:solidFill>
                <a:latin typeface="Poppins"/>
                <a:ea typeface="Poppins"/>
                <a:cs typeface="Poppins"/>
                <a:sym typeface="Poppins"/>
              </a:rPr>
              <a:t>Página exclusiva para cada curso, com todos os detalhes, módulos e aulas.</a:t>
            </a:r>
            <a:endParaRPr/>
          </a:p>
        </p:txBody>
      </p:sp>
      <p:sp>
        <p:nvSpPr>
          <p:cNvPr id="185" name="Google Shape;185;p6"/>
          <p:cNvSpPr txBox="1"/>
          <p:nvPr/>
        </p:nvSpPr>
        <p:spPr>
          <a:xfrm>
            <a:off x="3556059" y="6846501"/>
            <a:ext cx="5219700" cy="1385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600" u="none" cap="none" strike="noStrike">
                <a:solidFill>
                  <a:srgbClr val="FFFFFF"/>
                </a:solidFill>
                <a:latin typeface="Poppins"/>
                <a:ea typeface="Poppins"/>
                <a:cs typeface="Poppins"/>
                <a:sym typeface="Poppins"/>
              </a:rPr>
              <a:t>Gerenciamento administrativo para criação, edição e exclusão de cursos e detalhes.</a:t>
            </a:r>
            <a:endParaRPr/>
          </a:p>
        </p:txBody>
      </p:sp>
      <p:sp>
        <p:nvSpPr>
          <p:cNvPr id="186" name="Google Shape;186;p6"/>
          <p:cNvSpPr txBox="1"/>
          <p:nvPr/>
        </p:nvSpPr>
        <p:spPr>
          <a:xfrm>
            <a:off x="10368551" y="6127687"/>
            <a:ext cx="7785600" cy="592500"/>
          </a:xfrm>
          <a:prstGeom prst="rect">
            <a:avLst/>
          </a:prstGeom>
          <a:noFill/>
          <a:ln>
            <a:noFill/>
          </a:ln>
        </p:spPr>
        <p:txBody>
          <a:bodyPr anchorCtr="0" anchor="t" bIns="0" lIns="0" spcFirstLastPara="1" rIns="0" wrap="square" tIns="0">
            <a:spAutoFit/>
          </a:bodyPr>
          <a:lstStyle/>
          <a:p>
            <a:pPr indent="0" lvl="0" marL="0" marR="0" rtl="0" algn="ctr">
              <a:lnSpc>
                <a:spcPct val="162000"/>
              </a:lnSpc>
              <a:spcBef>
                <a:spcPts val="0"/>
              </a:spcBef>
              <a:spcAft>
                <a:spcPts val="0"/>
              </a:spcAft>
              <a:buNone/>
            </a:pPr>
            <a:r>
              <a:rPr b="1" i="0" lang="en-US" sz="3000" u="none" cap="none" strike="noStrike">
                <a:solidFill>
                  <a:srgbClr val="FFFFFF"/>
                </a:solidFill>
                <a:latin typeface="Poppins"/>
                <a:ea typeface="Poppins"/>
                <a:cs typeface="Poppins"/>
                <a:sym typeface="Poppins"/>
              </a:rPr>
              <a:t>Emissão de Certificados</a:t>
            </a:r>
            <a:endParaRPr/>
          </a:p>
        </p:txBody>
      </p:sp>
      <p:sp>
        <p:nvSpPr>
          <p:cNvPr id="187" name="Google Shape;187;p6"/>
          <p:cNvSpPr txBox="1"/>
          <p:nvPr/>
        </p:nvSpPr>
        <p:spPr>
          <a:xfrm>
            <a:off x="12055759" y="6844215"/>
            <a:ext cx="5093700" cy="1385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600" u="none" cap="none" strike="noStrike">
                <a:solidFill>
                  <a:srgbClr val="FFFFFF"/>
                </a:solidFill>
                <a:latin typeface="Poppins"/>
                <a:ea typeface="Poppins"/>
                <a:cs typeface="Poppins"/>
                <a:sym typeface="Poppins"/>
              </a:rPr>
              <a:t>Certificado de conclusão de cursos, sendo possível criar um modelo para cada curso.</a:t>
            </a:r>
            <a:endParaRPr/>
          </a:p>
        </p:txBody>
      </p:sp>
      <p:grpSp>
        <p:nvGrpSpPr>
          <p:cNvPr id="188" name="Google Shape;188;p6"/>
          <p:cNvGrpSpPr/>
          <p:nvPr/>
        </p:nvGrpSpPr>
        <p:grpSpPr>
          <a:xfrm>
            <a:off x="9623650" y="3358322"/>
            <a:ext cx="2022546" cy="1458761"/>
            <a:chOff x="0" y="0"/>
            <a:chExt cx="2696728" cy="1945015"/>
          </a:xfrm>
        </p:grpSpPr>
        <p:sp>
          <p:nvSpPr>
            <p:cNvPr id="189" name="Google Shape;189;p6"/>
            <p:cNvSpPr/>
            <p:nvPr/>
          </p:nvSpPr>
          <p:spPr>
            <a:xfrm flipH="1">
              <a:off x="0" y="0"/>
              <a:ext cx="2696728" cy="1945015"/>
            </a:xfrm>
            <a:custGeom>
              <a:rect b="b" l="l" r="r" t="t"/>
              <a:pathLst>
                <a:path extrusionOk="0" h="1945015" w="2696728">
                  <a:moveTo>
                    <a:pt x="2696728" y="0"/>
                  </a:moveTo>
                  <a:lnTo>
                    <a:pt x="0" y="0"/>
                  </a:lnTo>
                  <a:lnTo>
                    <a:pt x="0" y="1945015"/>
                  </a:lnTo>
                  <a:lnTo>
                    <a:pt x="2696728" y="1945015"/>
                  </a:lnTo>
                  <a:lnTo>
                    <a:pt x="2696728" y="0"/>
                  </a:lnTo>
                  <a:close/>
                </a:path>
              </a:pathLst>
            </a:custGeom>
            <a:blipFill rotWithShape="1">
              <a:blip r:embed="rId3">
                <a:alphaModFix/>
              </a:blip>
              <a:stretch>
                <a:fillRect b="0" l="0" r="0" t="0"/>
              </a:stretch>
            </a:blipFill>
            <a:ln>
              <a:noFill/>
            </a:ln>
          </p:spPr>
        </p:sp>
        <p:grpSp>
          <p:nvGrpSpPr>
            <p:cNvPr id="190" name="Google Shape;190;p6"/>
            <p:cNvGrpSpPr/>
            <p:nvPr/>
          </p:nvGrpSpPr>
          <p:grpSpPr>
            <a:xfrm>
              <a:off x="204593" y="16585"/>
              <a:ext cx="1411415" cy="1447369"/>
              <a:chOff x="0" y="-76200"/>
              <a:chExt cx="278798" cy="285900"/>
            </a:xfrm>
          </p:grpSpPr>
          <p:sp>
            <p:nvSpPr>
              <p:cNvPr id="191" name="Google Shape;191;p6"/>
              <p:cNvSpPr/>
              <p:nvPr/>
            </p:nvSpPr>
            <p:spPr>
              <a:xfrm>
                <a:off x="0" y="0"/>
                <a:ext cx="278798" cy="209557"/>
              </a:xfrm>
              <a:custGeom>
                <a:rect b="b" l="l" r="r" t="t"/>
                <a:pathLst>
                  <a:path extrusionOk="0" h="209557" w="278798">
                    <a:moveTo>
                      <a:pt x="73136" y="0"/>
                    </a:moveTo>
                    <a:lnTo>
                      <a:pt x="205662" y="0"/>
                    </a:lnTo>
                    <a:cubicBezTo>
                      <a:pt x="246054" y="0"/>
                      <a:pt x="278798" y="32744"/>
                      <a:pt x="278798" y="73136"/>
                    </a:cubicBezTo>
                    <a:lnTo>
                      <a:pt x="278798" y="136421"/>
                    </a:lnTo>
                    <a:cubicBezTo>
                      <a:pt x="278798" y="155818"/>
                      <a:pt x="271093" y="174420"/>
                      <a:pt x="257377" y="188136"/>
                    </a:cubicBezTo>
                    <a:cubicBezTo>
                      <a:pt x="243661" y="201851"/>
                      <a:pt x="225059" y="209557"/>
                      <a:pt x="205662" y="209557"/>
                    </a:cubicBezTo>
                    <a:lnTo>
                      <a:pt x="73136" y="209557"/>
                    </a:lnTo>
                    <a:cubicBezTo>
                      <a:pt x="53739" y="209557"/>
                      <a:pt x="35137" y="201851"/>
                      <a:pt x="21421" y="188136"/>
                    </a:cubicBezTo>
                    <a:cubicBezTo>
                      <a:pt x="7705" y="174420"/>
                      <a:pt x="0" y="155818"/>
                      <a:pt x="0" y="136421"/>
                    </a:cubicBezTo>
                    <a:lnTo>
                      <a:pt x="0" y="73136"/>
                    </a:lnTo>
                    <a:cubicBezTo>
                      <a:pt x="0" y="53739"/>
                      <a:pt x="7705" y="35137"/>
                      <a:pt x="21421" y="21421"/>
                    </a:cubicBezTo>
                    <a:cubicBezTo>
                      <a:pt x="35137" y="7705"/>
                      <a:pt x="53739" y="0"/>
                      <a:pt x="73136" y="0"/>
                    </a:cubicBezTo>
                    <a:close/>
                  </a:path>
                </a:pathLst>
              </a:custGeom>
              <a:solidFill>
                <a:srgbClr val="65D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txBox="1"/>
              <p:nvPr/>
            </p:nvSpPr>
            <p:spPr>
              <a:xfrm>
                <a:off x="0" y="-76200"/>
                <a:ext cx="278700" cy="2859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6"/>
            <p:cNvGrpSpPr/>
            <p:nvPr/>
          </p:nvGrpSpPr>
          <p:grpSpPr>
            <a:xfrm>
              <a:off x="1736402" y="16585"/>
              <a:ext cx="822074" cy="1738969"/>
              <a:chOff x="0" y="-76200"/>
              <a:chExt cx="162385" cy="343500"/>
            </a:xfrm>
          </p:grpSpPr>
          <p:sp>
            <p:nvSpPr>
              <p:cNvPr id="194" name="Google Shape;194;p6"/>
              <p:cNvSpPr/>
              <p:nvPr/>
            </p:nvSpPr>
            <p:spPr>
              <a:xfrm>
                <a:off x="0" y="0"/>
                <a:ext cx="162385" cy="267161"/>
              </a:xfrm>
              <a:custGeom>
                <a:rect b="b" l="l" r="r" t="t"/>
                <a:pathLst>
                  <a:path extrusionOk="0" h="267161" w="162385">
                    <a:moveTo>
                      <a:pt x="81192" y="0"/>
                    </a:moveTo>
                    <a:lnTo>
                      <a:pt x="81192" y="0"/>
                    </a:lnTo>
                    <a:cubicBezTo>
                      <a:pt x="126034" y="0"/>
                      <a:pt x="162385" y="36351"/>
                      <a:pt x="162385" y="81192"/>
                    </a:cubicBezTo>
                    <a:lnTo>
                      <a:pt x="162385" y="185969"/>
                    </a:lnTo>
                    <a:cubicBezTo>
                      <a:pt x="162385" y="230810"/>
                      <a:pt x="126034" y="267161"/>
                      <a:pt x="81192" y="267161"/>
                    </a:cubicBezTo>
                    <a:lnTo>
                      <a:pt x="81192" y="267161"/>
                    </a:lnTo>
                    <a:cubicBezTo>
                      <a:pt x="36351" y="267161"/>
                      <a:pt x="0" y="230810"/>
                      <a:pt x="0" y="185969"/>
                    </a:cubicBezTo>
                    <a:lnTo>
                      <a:pt x="0" y="81192"/>
                    </a:lnTo>
                    <a:cubicBezTo>
                      <a:pt x="0" y="36351"/>
                      <a:pt x="36351" y="0"/>
                      <a:pt x="81192" y="0"/>
                    </a:cubicBezTo>
                    <a:close/>
                  </a:path>
                </a:pathLst>
              </a:custGeom>
              <a:solidFill>
                <a:srgbClr val="DE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txBox="1"/>
              <p:nvPr/>
            </p:nvSpPr>
            <p:spPr>
              <a:xfrm>
                <a:off x="0" y="-76200"/>
                <a:ext cx="162300" cy="3435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6" name="Google Shape;196;p6"/>
            <p:cNvSpPr/>
            <p:nvPr/>
          </p:nvSpPr>
          <p:spPr>
            <a:xfrm>
              <a:off x="845164" y="812764"/>
              <a:ext cx="180038" cy="240051"/>
            </a:xfrm>
            <a:custGeom>
              <a:rect b="b" l="l" r="r" t="t"/>
              <a:pathLst>
                <a:path extrusionOk="0" h="240051" w="180038">
                  <a:moveTo>
                    <a:pt x="0" y="0"/>
                  </a:moveTo>
                  <a:lnTo>
                    <a:pt x="180038" y="0"/>
                  </a:lnTo>
                  <a:lnTo>
                    <a:pt x="180038" y="240050"/>
                  </a:lnTo>
                  <a:lnTo>
                    <a:pt x="0" y="240050"/>
                  </a:lnTo>
                  <a:lnTo>
                    <a:pt x="0" y="0"/>
                  </a:lnTo>
                  <a:close/>
                </a:path>
              </a:pathLst>
            </a:custGeom>
            <a:blipFill rotWithShape="1">
              <a:blip r:embed="rId5">
                <a:alphaModFix/>
              </a:blip>
              <a:stretch>
                <a:fillRect b="0" l="0" r="0" t="0"/>
              </a:stretch>
            </a:blipFill>
            <a:ln>
              <a:noFill/>
            </a:ln>
          </p:spPr>
        </p:sp>
        <p:grpSp>
          <p:nvGrpSpPr>
            <p:cNvPr id="197" name="Google Shape;197;p6"/>
            <p:cNvGrpSpPr/>
            <p:nvPr/>
          </p:nvGrpSpPr>
          <p:grpSpPr>
            <a:xfrm>
              <a:off x="1844448" y="692830"/>
              <a:ext cx="605981" cy="449559"/>
              <a:chOff x="0" y="-76200"/>
              <a:chExt cx="119700" cy="88800"/>
            </a:xfrm>
          </p:grpSpPr>
          <p:sp>
            <p:nvSpPr>
              <p:cNvPr id="198" name="Google Shape;198;p6"/>
              <p:cNvSpPr/>
              <p:nvPr/>
            </p:nvSpPr>
            <p:spPr>
              <a:xfrm>
                <a:off x="0" y="0"/>
                <a:ext cx="119700" cy="12543"/>
              </a:xfrm>
              <a:custGeom>
                <a:rect b="b" l="l" r="r" t="t"/>
                <a:pathLst>
                  <a:path extrusionOk="0" h="12543" w="119700">
                    <a:moveTo>
                      <a:pt x="6272" y="0"/>
                    </a:moveTo>
                    <a:lnTo>
                      <a:pt x="113428" y="0"/>
                    </a:lnTo>
                    <a:cubicBezTo>
                      <a:pt x="115092" y="0"/>
                      <a:pt x="116687" y="661"/>
                      <a:pt x="117863" y="1837"/>
                    </a:cubicBezTo>
                    <a:cubicBezTo>
                      <a:pt x="119039" y="3013"/>
                      <a:pt x="119700" y="4608"/>
                      <a:pt x="119700" y="6272"/>
                    </a:cubicBezTo>
                    <a:lnTo>
                      <a:pt x="119700" y="6272"/>
                    </a:lnTo>
                    <a:cubicBezTo>
                      <a:pt x="119700" y="7935"/>
                      <a:pt x="119039" y="9530"/>
                      <a:pt x="117863" y="10706"/>
                    </a:cubicBezTo>
                    <a:cubicBezTo>
                      <a:pt x="116687" y="11882"/>
                      <a:pt x="115092" y="12543"/>
                      <a:pt x="11342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txBox="1"/>
              <p:nvPr/>
            </p:nvSpPr>
            <p:spPr>
              <a:xfrm>
                <a:off x="0" y="-76200"/>
                <a:ext cx="119700" cy="888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0" name="Google Shape;200;p6"/>
            <p:cNvCxnSpPr/>
            <p:nvPr/>
          </p:nvCxnSpPr>
          <p:spPr>
            <a:xfrm>
              <a:off x="1899397" y="711164"/>
              <a:ext cx="496200" cy="0"/>
            </a:xfrm>
            <a:prstGeom prst="straightConnector1">
              <a:avLst/>
            </a:prstGeom>
            <a:noFill/>
            <a:ln cap="flat" cmpd="sng" w="25400">
              <a:solidFill>
                <a:srgbClr val="65D1FF"/>
              </a:solidFill>
              <a:prstDash val="solid"/>
              <a:round/>
              <a:headEnd len="sm" w="sm" type="none"/>
              <a:tailEnd len="sm" w="sm" type="none"/>
            </a:ln>
          </p:spPr>
        </p:cxnSp>
        <p:cxnSp>
          <p:nvCxnSpPr>
            <p:cNvPr id="201" name="Google Shape;201;p6"/>
            <p:cNvCxnSpPr/>
            <p:nvPr/>
          </p:nvCxnSpPr>
          <p:spPr>
            <a:xfrm>
              <a:off x="1899397" y="856589"/>
              <a:ext cx="496200" cy="0"/>
            </a:xfrm>
            <a:prstGeom prst="straightConnector1">
              <a:avLst/>
            </a:prstGeom>
            <a:noFill/>
            <a:ln cap="flat" cmpd="sng" w="25400">
              <a:solidFill>
                <a:srgbClr val="65D1FF"/>
              </a:solidFill>
              <a:prstDash val="solid"/>
              <a:round/>
              <a:headEnd len="sm" w="sm" type="none"/>
              <a:tailEnd len="sm" w="sm" type="none"/>
            </a:ln>
          </p:spPr>
        </p:cxnSp>
        <p:cxnSp>
          <p:nvCxnSpPr>
            <p:cNvPr id="202" name="Google Shape;202;p6"/>
            <p:cNvCxnSpPr/>
            <p:nvPr/>
          </p:nvCxnSpPr>
          <p:spPr>
            <a:xfrm>
              <a:off x="1899397" y="1325892"/>
              <a:ext cx="496200" cy="0"/>
            </a:xfrm>
            <a:prstGeom prst="straightConnector1">
              <a:avLst/>
            </a:prstGeom>
            <a:noFill/>
            <a:ln cap="flat" cmpd="sng" w="25400">
              <a:solidFill>
                <a:srgbClr val="65D1FF"/>
              </a:solidFill>
              <a:prstDash val="solid"/>
              <a:round/>
              <a:headEnd len="sm" w="sm" type="none"/>
              <a:tailEnd len="sm" w="sm" type="none"/>
            </a:ln>
          </p:spPr>
        </p:cxnSp>
        <p:cxnSp>
          <p:nvCxnSpPr>
            <p:cNvPr id="203" name="Google Shape;203;p6"/>
            <p:cNvCxnSpPr/>
            <p:nvPr/>
          </p:nvCxnSpPr>
          <p:spPr>
            <a:xfrm>
              <a:off x="1899397" y="1475930"/>
              <a:ext cx="496200" cy="0"/>
            </a:xfrm>
            <a:prstGeom prst="straightConnector1">
              <a:avLst/>
            </a:prstGeom>
            <a:noFill/>
            <a:ln cap="flat" cmpd="sng" w="25400">
              <a:solidFill>
                <a:srgbClr val="65D1FF"/>
              </a:solidFill>
              <a:prstDash val="solid"/>
              <a:round/>
              <a:headEnd len="sm" w="sm" type="none"/>
              <a:tailEnd len="sm" w="sm" type="none"/>
            </a:ln>
          </p:spPr>
        </p:cxnSp>
        <p:grpSp>
          <p:nvGrpSpPr>
            <p:cNvPr id="204" name="Google Shape;204;p6"/>
            <p:cNvGrpSpPr/>
            <p:nvPr/>
          </p:nvGrpSpPr>
          <p:grpSpPr>
            <a:xfrm>
              <a:off x="1844448" y="117781"/>
              <a:ext cx="605981" cy="449559"/>
              <a:chOff x="0" y="-76200"/>
              <a:chExt cx="119700" cy="88800"/>
            </a:xfrm>
          </p:grpSpPr>
          <p:sp>
            <p:nvSpPr>
              <p:cNvPr id="205" name="Google Shape;205;p6"/>
              <p:cNvSpPr/>
              <p:nvPr/>
            </p:nvSpPr>
            <p:spPr>
              <a:xfrm>
                <a:off x="0" y="0"/>
                <a:ext cx="119700" cy="12543"/>
              </a:xfrm>
              <a:custGeom>
                <a:rect b="b" l="l" r="r" t="t"/>
                <a:pathLst>
                  <a:path extrusionOk="0" h="12543" w="119700">
                    <a:moveTo>
                      <a:pt x="6272" y="0"/>
                    </a:moveTo>
                    <a:lnTo>
                      <a:pt x="113428" y="0"/>
                    </a:lnTo>
                    <a:cubicBezTo>
                      <a:pt x="115092" y="0"/>
                      <a:pt x="116687" y="661"/>
                      <a:pt x="117863" y="1837"/>
                    </a:cubicBezTo>
                    <a:cubicBezTo>
                      <a:pt x="119039" y="3013"/>
                      <a:pt x="119700" y="4608"/>
                      <a:pt x="119700" y="6272"/>
                    </a:cubicBezTo>
                    <a:lnTo>
                      <a:pt x="119700" y="6272"/>
                    </a:lnTo>
                    <a:cubicBezTo>
                      <a:pt x="119700" y="7935"/>
                      <a:pt x="119039" y="9530"/>
                      <a:pt x="117863" y="10706"/>
                    </a:cubicBezTo>
                    <a:cubicBezTo>
                      <a:pt x="116687" y="11882"/>
                      <a:pt x="115092" y="12543"/>
                      <a:pt x="11342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2A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txBox="1"/>
              <p:nvPr/>
            </p:nvSpPr>
            <p:spPr>
              <a:xfrm>
                <a:off x="0" y="-76200"/>
                <a:ext cx="119700" cy="88800"/>
              </a:xfrm>
              <a:prstGeom prst="rect">
                <a:avLst/>
              </a:prstGeom>
              <a:noFill/>
              <a:ln>
                <a:noFill/>
              </a:ln>
            </p:spPr>
            <p:txBody>
              <a:bodyPr anchorCtr="0" anchor="ctr" bIns="50800" lIns="50800" spcFirstLastPara="1" rIns="50800" wrap="square" tIns="50800">
                <a:noAutofit/>
              </a:bodyPr>
              <a:lstStyle/>
              <a:p>
                <a:pPr indent="0" lvl="0" marL="0" marR="0" rtl="0" algn="ctr">
                  <a:lnSpc>
                    <a:spcPct val="18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07" name="Google Shape;207;p6"/>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06</a:t>
            </a:r>
            <a:endParaRPr/>
          </a:p>
        </p:txBody>
      </p:sp>
      <p:grpSp>
        <p:nvGrpSpPr>
          <p:cNvPr id="208" name="Google Shape;208;p6"/>
          <p:cNvGrpSpPr/>
          <p:nvPr/>
        </p:nvGrpSpPr>
        <p:grpSpPr>
          <a:xfrm>
            <a:off x="13086125" y="562051"/>
            <a:ext cx="5109000" cy="1260311"/>
            <a:chOff x="13086125" y="562051"/>
            <a:chExt cx="5109000" cy="1260311"/>
          </a:xfrm>
        </p:grpSpPr>
        <p:sp>
          <p:nvSpPr>
            <p:cNvPr id="209" name="Google Shape;209;p6"/>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210" name="Google Shape;210;p6"/>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211" name="Google Shape;211;p6"/>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212" name="Shape 212"/>
        <p:cNvGrpSpPr/>
        <p:nvPr/>
      </p:nvGrpSpPr>
      <p:grpSpPr>
        <a:xfrm>
          <a:off x="0" y="0"/>
          <a:ext cx="0" cy="0"/>
          <a:chOff x="0" y="0"/>
          <a:chExt cx="0" cy="0"/>
        </a:xfrm>
      </p:grpSpPr>
      <p:sp>
        <p:nvSpPr>
          <p:cNvPr id="213" name="Google Shape;213;p7"/>
          <p:cNvSpPr/>
          <p:nvPr/>
        </p:nvSpPr>
        <p:spPr>
          <a:xfrm>
            <a:off x="5807230" y="1968500"/>
            <a:ext cx="12145060" cy="7879108"/>
          </a:xfrm>
          <a:custGeom>
            <a:rect b="b" l="l" r="r" t="t"/>
            <a:pathLst>
              <a:path extrusionOk="0" h="7879108" w="12145060">
                <a:moveTo>
                  <a:pt x="0" y="0"/>
                </a:moveTo>
                <a:lnTo>
                  <a:pt x="12145060" y="0"/>
                </a:lnTo>
                <a:lnTo>
                  <a:pt x="12145060" y="7879108"/>
                </a:lnTo>
                <a:lnTo>
                  <a:pt x="0" y="7879108"/>
                </a:lnTo>
                <a:lnTo>
                  <a:pt x="0" y="0"/>
                </a:lnTo>
                <a:close/>
              </a:path>
            </a:pathLst>
          </a:custGeom>
          <a:blipFill rotWithShape="1">
            <a:blip r:embed="rId2">
              <a:alphaModFix/>
            </a:blip>
            <a:stretch>
              <a:fillRect b="0" l="0" r="0" t="0"/>
            </a:stretch>
          </a:blipFill>
          <a:ln>
            <a:noFill/>
          </a:ln>
        </p:spPr>
      </p:sp>
      <p:sp>
        <p:nvSpPr>
          <p:cNvPr id="214" name="Google Shape;214;p7"/>
          <p:cNvSpPr/>
          <p:nvPr/>
        </p:nvSpPr>
        <p:spPr>
          <a:xfrm>
            <a:off x="6754096" y="2324315"/>
            <a:ext cx="10247257" cy="6110841"/>
          </a:xfrm>
          <a:custGeom>
            <a:rect b="b" l="l" r="r" t="t"/>
            <a:pathLst>
              <a:path extrusionOk="0" h="6110841" w="10247257">
                <a:moveTo>
                  <a:pt x="0" y="0"/>
                </a:moveTo>
                <a:lnTo>
                  <a:pt x="10247257" y="0"/>
                </a:lnTo>
                <a:lnTo>
                  <a:pt x="10247257" y="6110841"/>
                </a:lnTo>
                <a:lnTo>
                  <a:pt x="0" y="6110841"/>
                </a:lnTo>
                <a:lnTo>
                  <a:pt x="0" y="0"/>
                </a:lnTo>
                <a:close/>
              </a:path>
            </a:pathLst>
          </a:custGeom>
          <a:blipFill rotWithShape="1">
            <a:blip r:embed="rId3">
              <a:alphaModFix/>
            </a:blip>
            <a:stretch>
              <a:fillRect b="-14669" l="-25189" r="-25819" t="-2949"/>
            </a:stretch>
          </a:blipFill>
          <a:ln>
            <a:noFill/>
          </a:ln>
        </p:spPr>
      </p:sp>
      <p:sp>
        <p:nvSpPr>
          <p:cNvPr id="215" name="Google Shape;215;p7"/>
          <p:cNvSpPr/>
          <p:nvPr/>
        </p:nvSpPr>
        <p:spPr>
          <a:xfrm>
            <a:off x="1630447" y="3597028"/>
            <a:ext cx="3110660" cy="3973169"/>
          </a:xfrm>
          <a:custGeom>
            <a:rect b="b" l="l" r="r" t="t"/>
            <a:pathLst>
              <a:path extrusionOk="0" h="3973169" w="3110660">
                <a:moveTo>
                  <a:pt x="0" y="0"/>
                </a:moveTo>
                <a:lnTo>
                  <a:pt x="3110660" y="0"/>
                </a:lnTo>
                <a:lnTo>
                  <a:pt x="3110660" y="3973169"/>
                </a:lnTo>
                <a:lnTo>
                  <a:pt x="0" y="3973169"/>
                </a:lnTo>
                <a:lnTo>
                  <a:pt x="0" y="0"/>
                </a:lnTo>
                <a:close/>
              </a:path>
            </a:pathLst>
          </a:custGeom>
          <a:blipFill rotWithShape="1">
            <a:blip r:embed="rId4">
              <a:alphaModFix/>
            </a:blip>
            <a:stretch>
              <a:fillRect b="0" l="0" r="0" t="0"/>
            </a:stretch>
          </a:blipFill>
          <a:ln>
            <a:noFill/>
          </a:ln>
        </p:spPr>
      </p:sp>
      <p:sp>
        <p:nvSpPr>
          <p:cNvPr id="216" name="Google Shape;216;p7"/>
          <p:cNvSpPr txBox="1"/>
          <p:nvPr/>
        </p:nvSpPr>
        <p:spPr>
          <a:xfrm>
            <a:off x="1028700" y="1168400"/>
            <a:ext cx="48222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Área  de  Login</a:t>
            </a:r>
            <a:endParaRPr/>
          </a:p>
        </p:txBody>
      </p:sp>
      <p:sp>
        <p:nvSpPr>
          <p:cNvPr id="217" name="Google Shape;217;p7"/>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07</a:t>
            </a:r>
            <a:endParaRPr/>
          </a:p>
        </p:txBody>
      </p:sp>
      <p:sp>
        <p:nvSpPr>
          <p:cNvPr id="218" name="Google Shape;218;p7"/>
          <p:cNvSpPr txBox="1"/>
          <p:nvPr/>
        </p:nvSpPr>
        <p:spPr>
          <a:xfrm>
            <a:off x="11264965" y="2992862"/>
            <a:ext cx="1225500" cy="2832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545454"/>
                </a:solidFill>
                <a:latin typeface="Arimo"/>
                <a:ea typeface="Arimo"/>
                <a:cs typeface="Arimo"/>
                <a:sym typeface="Arimo"/>
              </a:rPr>
              <a:t>EducaTech</a:t>
            </a:r>
            <a:endParaRPr/>
          </a:p>
        </p:txBody>
      </p:sp>
      <p:grpSp>
        <p:nvGrpSpPr>
          <p:cNvPr id="219" name="Google Shape;219;p7"/>
          <p:cNvGrpSpPr/>
          <p:nvPr/>
        </p:nvGrpSpPr>
        <p:grpSpPr>
          <a:xfrm>
            <a:off x="13086125" y="562051"/>
            <a:ext cx="5109000" cy="1260311"/>
            <a:chOff x="13086125" y="562051"/>
            <a:chExt cx="5109000" cy="1260311"/>
          </a:xfrm>
        </p:grpSpPr>
        <p:sp>
          <p:nvSpPr>
            <p:cNvPr id="220" name="Google Shape;220;p7"/>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221" name="Google Shape;221;p7"/>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222" name="Google Shape;222;p7"/>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0905" y="9221711"/>
            <a:ext cx="1011739" cy="423614"/>
          </a:xfrm>
          <a:prstGeom prst="rect">
            <a:avLst/>
          </a:prstGeom>
        </p:spPr>
        <p:txBody>
          <a:bodyPr anchor="t" rtlCol="false" tIns="0" lIns="0" bIns="0" rIns="0">
            <a:spAutoFit/>
          </a:bodyPr>
          <a:lstStyle/>
          <a:p>
            <a:pPr algn="ctr">
              <a:lnSpc>
                <a:spcPts val="3328"/>
              </a:lnSpc>
              <a:spcBef>
                <a:spcPct val="0"/>
              </a:spcBef>
            </a:pPr>
            <a:r>
              <a:rPr lang="en-US" sz="2377">
                <a:solidFill>
                  <a:srgbClr val="FFFFFF"/>
                </a:solidFill>
                <a:latin typeface="Poppins Bold"/>
              </a:rPr>
              <a:t>05</a:t>
            </a:r>
          </a:p>
        </p:txBody>
      </p:sp>
      <p:sp>
        <p:nvSpPr>
          <p:cNvPr name="Freeform 3" id="3"/>
          <p:cNvSpPr/>
          <p:nvPr/>
        </p:nvSpPr>
        <p:spPr>
          <a:xfrm flipH="false" flipV="false" rot="0">
            <a:off x="1591696" y="639765"/>
            <a:ext cx="15104608" cy="9007469"/>
          </a:xfrm>
          <a:custGeom>
            <a:avLst/>
            <a:gdLst/>
            <a:ahLst/>
            <a:cxnLst/>
            <a:rect r="r" b="b" t="t" l="l"/>
            <a:pathLst>
              <a:path h="9007469" w="15104608">
                <a:moveTo>
                  <a:pt x="0" y="0"/>
                </a:moveTo>
                <a:lnTo>
                  <a:pt x="15104608" y="0"/>
                </a:lnTo>
                <a:lnTo>
                  <a:pt x="15104608" y="9007470"/>
                </a:lnTo>
                <a:lnTo>
                  <a:pt x="0" y="9007470"/>
                </a:lnTo>
                <a:lnTo>
                  <a:pt x="0" y="0"/>
                </a:lnTo>
                <a:close/>
              </a:path>
            </a:pathLst>
          </a:custGeom>
          <a:blipFill>
            <a:blip r:embed="rId2"/>
            <a:stretch>
              <a:fillRect l="-25193" t="-2954" r="-25822" b="-14663"/>
            </a:stretch>
          </a:blipFill>
        </p:spPr>
      </p:sp>
      <p:sp>
        <p:nvSpPr>
          <p:cNvPr name="TextBox 4" id="4"/>
          <p:cNvSpPr txBox="true"/>
          <p:nvPr/>
        </p:nvSpPr>
        <p:spPr>
          <a:xfrm rot="0">
            <a:off x="8240784" y="1628739"/>
            <a:ext cx="1806432" cy="413931"/>
          </a:xfrm>
          <a:prstGeom prst="rect">
            <a:avLst/>
          </a:prstGeom>
        </p:spPr>
        <p:txBody>
          <a:bodyPr anchor="t" rtlCol="false" tIns="0" lIns="0" bIns="0" rIns="0">
            <a:spAutoFit/>
          </a:bodyPr>
          <a:lstStyle/>
          <a:p>
            <a:pPr algn="ctr">
              <a:lnSpc>
                <a:spcPts val="3301"/>
              </a:lnSpc>
              <a:spcBef>
                <a:spcPct val="0"/>
              </a:spcBef>
            </a:pPr>
            <a:r>
              <a:rPr lang="en-US" sz="2358">
                <a:solidFill>
                  <a:srgbClr val="545454"/>
                </a:solidFill>
                <a:latin typeface="Arimo Bold"/>
              </a:rPr>
              <a:t>EducaTech</a:t>
            </a:r>
          </a:p>
        </p:txBody>
      </p:sp>
    </p:spTree>
  </p:cSld>
  <p:clrMapOvr>
    <a:masterClrMapping/>
  </p:clrMapOvr>
  <p:transition spd="fast">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951"/>
            </a:gs>
            <a:gs pos="100000">
              <a:srgbClr val="054A91"/>
            </a:gs>
          </a:gsLst>
          <a:path path="circle">
            <a:fillToRect b="100%" r="100%"/>
          </a:path>
          <a:tileRect l="-100%" t="-100%"/>
        </a:gradFill>
      </p:bgPr>
    </p:bg>
    <p:spTree>
      <p:nvGrpSpPr>
        <p:cNvPr id="223" name="Shape 223"/>
        <p:cNvGrpSpPr/>
        <p:nvPr/>
      </p:nvGrpSpPr>
      <p:grpSpPr>
        <a:xfrm>
          <a:off x="0" y="0"/>
          <a:ext cx="0" cy="0"/>
          <a:chOff x="0" y="0"/>
          <a:chExt cx="0" cy="0"/>
        </a:xfrm>
      </p:grpSpPr>
      <p:sp>
        <p:nvSpPr>
          <p:cNvPr id="224" name="Google Shape;224;p8"/>
          <p:cNvSpPr/>
          <p:nvPr/>
        </p:nvSpPr>
        <p:spPr>
          <a:xfrm>
            <a:off x="5807230" y="1968500"/>
            <a:ext cx="12145060" cy="7879108"/>
          </a:xfrm>
          <a:custGeom>
            <a:rect b="b" l="l" r="r" t="t"/>
            <a:pathLst>
              <a:path extrusionOk="0" h="7879108" w="12145060">
                <a:moveTo>
                  <a:pt x="0" y="0"/>
                </a:moveTo>
                <a:lnTo>
                  <a:pt x="12145060" y="0"/>
                </a:lnTo>
                <a:lnTo>
                  <a:pt x="12145060" y="7879108"/>
                </a:lnTo>
                <a:lnTo>
                  <a:pt x="0" y="7879108"/>
                </a:lnTo>
                <a:lnTo>
                  <a:pt x="0" y="0"/>
                </a:lnTo>
                <a:close/>
              </a:path>
            </a:pathLst>
          </a:custGeom>
          <a:blipFill rotWithShape="1">
            <a:blip r:embed="rId2">
              <a:alphaModFix/>
            </a:blip>
            <a:stretch>
              <a:fillRect b="0" l="0" r="0" t="0"/>
            </a:stretch>
          </a:blipFill>
          <a:ln>
            <a:noFill/>
          </a:ln>
        </p:spPr>
      </p:sp>
      <p:sp>
        <p:nvSpPr>
          <p:cNvPr id="225" name="Google Shape;225;p8"/>
          <p:cNvSpPr/>
          <p:nvPr/>
        </p:nvSpPr>
        <p:spPr>
          <a:xfrm>
            <a:off x="6754096" y="2324315"/>
            <a:ext cx="10247257" cy="6110841"/>
          </a:xfrm>
          <a:custGeom>
            <a:rect b="b" l="l" r="r" t="t"/>
            <a:pathLst>
              <a:path extrusionOk="0" h="6110841" w="10247257">
                <a:moveTo>
                  <a:pt x="0" y="0"/>
                </a:moveTo>
                <a:lnTo>
                  <a:pt x="10247257" y="0"/>
                </a:lnTo>
                <a:lnTo>
                  <a:pt x="10247257" y="6110841"/>
                </a:lnTo>
                <a:lnTo>
                  <a:pt x="0" y="6110841"/>
                </a:lnTo>
                <a:lnTo>
                  <a:pt x="0" y="0"/>
                </a:lnTo>
                <a:close/>
              </a:path>
            </a:pathLst>
          </a:custGeom>
          <a:blipFill rotWithShape="1">
            <a:blip r:embed="rId3">
              <a:alphaModFix/>
            </a:blip>
            <a:stretch>
              <a:fillRect b="-5259" l="-16839" r="-18538" t="0"/>
            </a:stretch>
          </a:blipFill>
          <a:ln>
            <a:noFill/>
          </a:ln>
        </p:spPr>
      </p:sp>
      <p:sp>
        <p:nvSpPr>
          <p:cNvPr id="226" name="Google Shape;226;p8"/>
          <p:cNvSpPr/>
          <p:nvPr/>
        </p:nvSpPr>
        <p:spPr>
          <a:xfrm>
            <a:off x="1028700" y="3880291"/>
            <a:ext cx="4434585" cy="2998888"/>
          </a:xfrm>
          <a:custGeom>
            <a:rect b="b" l="l" r="r" t="t"/>
            <a:pathLst>
              <a:path extrusionOk="0" h="2998888" w="4434585">
                <a:moveTo>
                  <a:pt x="0" y="0"/>
                </a:moveTo>
                <a:lnTo>
                  <a:pt x="4434585" y="0"/>
                </a:lnTo>
                <a:lnTo>
                  <a:pt x="4434585" y="2998888"/>
                </a:lnTo>
                <a:lnTo>
                  <a:pt x="0" y="2998888"/>
                </a:lnTo>
                <a:lnTo>
                  <a:pt x="0" y="0"/>
                </a:lnTo>
                <a:close/>
              </a:path>
            </a:pathLst>
          </a:custGeom>
          <a:blipFill rotWithShape="1">
            <a:blip r:embed="rId4">
              <a:alphaModFix/>
            </a:blip>
            <a:stretch>
              <a:fillRect b="0" l="0" r="0" t="0"/>
            </a:stretch>
          </a:blipFill>
          <a:ln>
            <a:noFill/>
          </a:ln>
        </p:spPr>
      </p:sp>
      <p:sp>
        <p:nvSpPr>
          <p:cNvPr id="227" name="Google Shape;227;p8"/>
          <p:cNvSpPr txBox="1"/>
          <p:nvPr/>
        </p:nvSpPr>
        <p:spPr>
          <a:xfrm>
            <a:off x="866775" y="1168400"/>
            <a:ext cx="5447100" cy="7716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FFFFFF"/>
                </a:solidFill>
                <a:latin typeface="Inter"/>
                <a:ea typeface="Inter"/>
                <a:cs typeface="Inter"/>
                <a:sym typeface="Inter"/>
              </a:rPr>
              <a:t>Área  de  Cadastro</a:t>
            </a:r>
            <a:endParaRPr/>
          </a:p>
        </p:txBody>
      </p:sp>
      <p:sp>
        <p:nvSpPr>
          <p:cNvPr id="228" name="Google Shape;228;p8"/>
          <p:cNvSpPr txBox="1"/>
          <p:nvPr/>
        </p:nvSpPr>
        <p:spPr>
          <a:xfrm>
            <a:off x="360905" y="9221711"/>
            <a:ext cx="1011600" cy="423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2377" u="none" cap="none" strike="noStrike">
                <a:solidFill>
                  <a:srgbClr val="FFFFFF"/>
                </a:solidFill>
                <a:latin typeface="Poppins"/>
                <a:ea typeface="Poppins"/>
                <a:cs typeface="Poppins"/>
                <a:sym typeface="Poppins"/>
              </a:rPr>
              <a:t>08</a:t>
            </a:r>
            <a:endParaRPr/>
          </a:p>
        </p:txBody>
      </p:sp>
      <p:grpSp>
        <p:nvGrpSpPr>
          <p:cNvPr id="229" name="Google Shape;229;p8"/>
          <p:cNvGrpSpPr/>
          <p:nvPr/>
        </p:nvGrpSpPr>
        <p:grpSpPr>
          <a:xfrm>
            <a:off x="13086125" y="562051"/>
            <a:ext cx="5109000" cy="1260311"/>
            <a:chOff x="13086125" y="562051"/>
            <a:chExt cx="5109000" cy="1260311"/>
          </a:xfrm>
        </p:grpSpPr>
        <p:sp>
          <p:nvSpPr>
            <p:cNvPr id="230" name="Google Shape;230;p8"/>
            <p:cNvSpPr txBox="1"/>
            <p:nvPr/>
          </p:nvSpPr>
          <p:spPr>
            <a:xfrm>
              <a:off x="13854046" y="562062"/>
              <a:ext cx="20985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FFFFFF"/>
                  </a:solidFill>
                  <a:latin typeface="Anton"/>
                  <a:ea typeface="Anton"/>
                  <a:cs typeface="Anton"/>
                  <a:sym typeface="Anton"/>
                </a:rPr>
                <a:t>EDUCA</a:t>
              </a:r>
              <a:endParaRPr/>
            </a:p>
          </p:txBody>
        </p:sp>
        <p:sp>
          <p:nvSpPr>
            <p:cNvPr id="231" name="Google Shape;231;p8"/>
            <p:cNvSpPr txBox="1"/>
            <p:nvPr/>
          </p:nvSpPr>
          <p:spPr>
            <a:xfrm>
              <a:off x="13086125" y="1392629"/>
              <a:ext cx="5109000" cy="2310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96967"/>
                </a:lnSpc>
                <a:spcBef>
                  <a:spcPts val="0"/>
                </a:spcBef>
                <a:spcAft>
                  <a:spcPts val="0"/>
                </a:spcAft>
                <a:buNone/>
              </a:pPr>
              <a:r>
                <a:rPr b="1" i="0" lang="en-US" sz="1550" u="none" cap="none" strike="noStrike">
                  <a:solidFill>
                    <a:srgbClr val="F8F8F8"/>
                  </a:solidFill>
                  <a:latin typeface="Source Sans Pro"/>
                  <a:ea typeface="Source Sans Pro"/>
                  <a:cs typeface="Source Sans Pro"/>
                  <a:sym typeface="Source Sans Pro"/>
                </a:rPr>
                <a:t>PLATAFORMA DE CURSOS ONLINE</a:t>
              </a:r>
              <a:endParaRPr/>
            </a:p>
          </p:txBody>
        </p:sp>
        <p:sp>
          <p:nvSpPr>
            <p:cNvPr id="232" name="Google Shape;232;p8"/>
            <p:cNvSpPr txBox="1"/>
            <p:nvPr/>
          </p:nvSpPr>
          <p:spPr>
            <a:xfrm>
              <a:off x="15740013" y="562051"/>
              <a:ext cx="1602600" cy="1260300"/>
            </a:xfrm>
            <a:prstGeom prst="rect">
              <a:avLst/>
            </a:prstGeom>
            <a:noFill/>
            <a:ln>
              <a:noFill/>
            </a:ln>
          </p:spPr>
          <p:txBody>
            <a:bodyPr anchorCtr="0" anchor="t" bIns="0" lIns="0" spcFirstLastPara="1" rIns="0" wrap="square" tIns="0">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40003"/>
                </a:lnSpc>
                <a:spcBef>
                  <a:spcPts val="0"/>
                </a:spcBef>
                <a:spcAft>
                  <a:spcPts val="0"/>
                </a:spcAft>
                <a:buNone/>
              </a:pPr>
              <a:r>
                <a:rPr b="0" i="0" lang="en-US" sz="5857" u="none" cap="none" strike="noStrike">
                  <a:solidFill>
                    <a:srgbClr val="65D1FF"/>
                  </a:solidFill>
                  <a:latin typeface="Anton"/>
                  <a:ea typeface="Anton"/>
                  <a:cs typeface="Anton"/>
                  <a:sym typeface="Anton"/>
                </a:rPr>
                <a:t>TECH</a:t>
              </a: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